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56" r:id="rId2"/>
    <p:sldId id="260" r:id="rId3"/>
    <p:sldId id="291" r:id="rId4"/>
    <p:sldId id="263" r:id="rId5"/>
    <p:sldId id="264" r:id="rId6"/>
    <p:sldId id="286" r:id="rId7"/>
    <p:sldId id="288" r:id="rId8"/>
    <p:sldId id="265" r:id="rId9"/>
    <p:sldId id="289" r:id="rId10"/>
    <p:sldId id="266" r:id="rId11"/>
    <p:sldId id="267" r:id="rId12"/>
    <p:sldId id="268" r:id="rId13"/>
    <p:sldId id="279" r:id="rId14"/>
    <p:sldId id="272" r:id="rId15"/>
    <p:sldId id="276" r:id="rId16"/>
    <p:sldId id="271" r:id="rId17"/>
    <p:sldId id="269" r:id="rId18"/>
    <p:sldId id="274" r:id="rId19"/>
    <p:sldId id="277" r:id="rId20"/>
    <p:sldId id="275" r:id="rId21"/>
    <p:sldId id="278" r:id="rId22"/>
    <p:sldId id="270" r:id="rId23"/>
    <p:sldId id="273" r:id="rId24"/>
    <p:sldId id="290" r:id="rId25"/>
  </p:sldIdLst>
  <p:sldSz cx="12192000" cy="6858000"/>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DCDB"/>
    <a:srgbClr val="D07A59"/>
    <a:srgbClr val="1E535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ddels stil 2 - uthev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snapToObjects="1">
      <p:cViewPr varScale="1">
        <p:scale>
          <a:sx n="108" d="100"/>
          <a:sy n="108" d="100"/>
        </p:scale>
        <p:origin x="67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590642-702E-4399-B4B2-8D5681EB8910}" type="datetimeFigureOut">
              <a:rPr lang="nb-NO" smtClean="0"/>
              <a:t>17.11.2020</a:t>
            </a:fld>
            <a:endParaRPr lang="nb-NO"/>
          </a:p>
        </p:txBody>
      </p:sp>
      <p:sp>
        <p:nvSpPr>
          <p:cNvPr id="4" name="Plassholder for lysbil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D4AFE1-D1F8-4E86-9525-2B0530EF8D0D}" type="slidenum">
              <a:rPr lang="nb-NO" smtClean="0"/>
              <a:t>‹#›</a:t>
            </a:fld>
            <a:endParaRPr lang="nb-NO"/>
          </a:p>
        </p:txBody>
      </p:sp>
    </p:spTree>
    <p:extLst>
      <p:ext uri="{BB962C8B-B14F-4D97-AF65-F5344CB8AC3E}">
        <p14:creationId xmlns:p14="http://schemas.microsoft.com/office/powerpoint/2010/main" val="38315635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4ED4AFE1-D1F8-4E86-9525-2B0530EF8D0D}" type="slidenum">
              <a:rPr lang="nb-NO" smtClean="0"/>
              <a:t>2</a:t>
            </a:fld>
            <a:endParaRPr lang="nb-NO"/>
          </a:p>
        </p:txBody>
      </p:sp>
    </p:spTree>
    <p:extLst>
      <p:ext uri="{BB962C8B-B14F-4D97-AF65-F5344CB8AC3E}">
        <p14:creationId xmlns:p14="http://schemas.microsoft.com/office/powerpoint/2010/main" val="2554143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4ED4AFE1-D1F8-4E86-9525-2B0530EF8D0D}" type="slidenum">
              <a:rPr lang="nb-NO" smtClean="0"/>
              <a:t>22</a:t>
            </a:fld>
            <a:endParaRPr lang="nb-NO"/>
          </a:p>
        </p:txBody>
      </p:sp>
    </p:spTree>
    <p:extLst>
      <p:ext uri="{BB962C8B-B14F-4D97-AF65-F5344CB8AC3E}">
        <p14:creationId xmlns:p14="http://schemas.microsoft.com/office/powerpoint/2010/main" val="23923650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4ED4AFE1-D1F8-4E86-9525-2B0530EF8D0D}" type="slidenum">
              <a:rPr lang="nb-NO" smtClean="0"/>
              <a:t>23</a:t>
            </a:fld>
            <a:endParaRPr lang="nb-NO"/>
          </a:p>
        </p:txBody>
      </p:sp>
    </p:spTree>
    <p:extLst>
      <p:ext uri="{BB962C8B-B14F-4D97-AF65-F5344CB8AC3E}">
        <p14:creationId xmlns:p14="http://schemas.microsoft.com/office/powerpoint/2010/main" val="9891881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4ED4AFE1-D1F8-4E86-9525-2B0530EF8D0D}" type="slidenum">
              <a:rPr lang="nb-NO" smtClean="0"/>
              <a:t>24</a:t>
            </a:fld>
            <a:endParaRPr lang="nb-NO"/>
          </a:p>
        </p:txBody>
      </p:sp>
    </p:spTree>
    <p:extLst>
      <p:ext uri="{BB962C8B-B14F-4D97-AF65-F5344CB8AC3E}">
        <p14:creationId xmlns:p14="http://schemas.microsoft.com/office/powerpoint/2010/main" val="3761345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4ED4AFE1-D1F8-4E86-9525-2B0530EF8D0D}" type="slidenum">
              <a:rPr lang="nb-NO" smtClean="0"/>
              <a:t>3</a:t>
            </a:fld>
            <a:endParaRPr lang="nb-NO"/>
          </a:p>
        </p:txBody>
      </p:sp>
    </p:spTree>
    <p:extLst>
      <p:ext uri="{BB962C8B-B14F-4D97-AF65-F5344CB8AC3E}">
        <p14:creationId xmlns:p14="http://schemas.microsoft.com/office/powerpoint/2010/main" val="31516925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4ED4AFE1-D1F8-4E86-9525-2B0530EF8D0D}" type="slidenum">
              <a:rPr lang="nb-NO" smtClean="0"/>
              <a:t>5</a:t>
            </a:fld>
            <a:endParaRPr lang="nb-NO"/>
          </a:p>
        </p:txBody>
      </p:sp>
    </p:spTree>
    <p:extLst>
      <p:ext uri="{BB962C8B-B14F-4D97-AF65-F5344CB8AC3E}">
        <p14:creationId xmlns:p14="http://schemas.microsoft.com/office/powerpoint/2010/main" val="501804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4ED4AFE1-D1F8-4E86-9525-2B0530EF8D0D}" type="slidenum">
              <a:rPr lang="nb-NO" smtClean="0"/>
              <a:t>6</a:t>
            </a:fld>
            <a:endParaRPr lang="nb-NO"/>
          </a:p>
        </p:txBody>
      </p:sp>
    </p:spTree>
    <p:extLst>
      <p:ext uri="{BB962C8B-B14F-4D97-AF65-F5344CB8AC3E}">
        <p14:creationId xmlns:p14="http://schemas.microsoft.com/office/powerpoint/2010/main" val="8755154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4ED4AFE1-D1F8-4E86-9525-2B0530EF8D0D}" type="slidenum">
              <a:rPr lang="nb-NO" smtClean="0"/>
              <a:t>13</a:t>
            </a:fld>
            <a:endParaRPr lang="nb-NO"/>
          </a:p>
        </p:txBody>
      </p:sp>
    </p:spTree>
    <p:extLst>
      <p:ext uri="{BB962C8B-B14F-4D97-AF65-F5344CB8AC3E}">
        <p14:creationId xmlns:p14="http://schemas.microsoft.com/office/powerpoint/2010/main" val="2200922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4ED4AFE1-D1F8-4E86-9525-2B0530EF8D0D}" type="slidenum">
              <a:rPr lang="nb-NO" smtClean="0"/>
              <a:t>15</a:t>
            </a:fld>
            <a:endParaRPr lang="nb-NO"/>
          </a:p>
        </p:txBody>
      </p:sp>
    </p:spTree>
    <p:extLst>
      <p:ext uri="{BB962C8B-B14F-4D97-AF65-F5344CB8AC3E}">
        <p14:creationId xmlns:p14="http://schemas.microsoft.com/office/powerpoint/2010/main" val="6379493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4ED4AFE1-D1F8-4E86-9525-2B0530EF8D0D}" type="slidenum">
              <a:rPr lang="nb-NO" smtClean="0"/>
              <a:t>16</a:t>
            </a:fld>
            <a:endParaRPr lang="nb-NO"/>
          </a:p>
        </p:txBody>
      </p:sp>
    </p:spTree>
    <p:extLst>
      <p:ext uri="{BB962C8B-B14F-4D97-AF65-F5344CB8AC3E}">
        <p14:creationId xmlns:p14="http://schemas.microsoft.com/office/powerpoint/2010/main" val="442396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4ED4AFE1-D1F8-4E86-9525-2B0530EF8D0D}" type="slidenum">
              <a:rPr lang="nb-NO" smtClean="0"/>
              <a:t>19</a:t>
            </a:fld>
            <a:endParaRPr lang="nb-NO"/>
          </a:p>
        </p:txBody>
      </p:sp>
    </p:spTree>
    <p:extLst>
      <p:ext uri="{BB962C8B-B14F-4D97-AF65-F5344CB8AC3E}">
        <p14:creationId xmlns:p14="http://schemas.microsoft.com/office/powerpoint/2010/main" val="9512339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4ED4AFE1-D1F8-4E86-9525-2B0530EF8D0D}" type="slidenum">
              <a:rPr lang="nb-NO" smtClean="0"/>
              <a:t>21</a:t>
            </a:fld>
            <a:endParaRPr lang="nb-NO"/>
          </a:p>
        </p:txBody>
      </p:sp>
    </p:spTree>
    <p:extLst>
      <p:ext uri="{BB962C8B-B14F-4D97-AF65-F5344CB8AC3E}">
        <p14:creationId xmlns:p14="http://schemas.microsoft.com/office/powerpoint/2010/main" val="3057405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eloverskrift">
    <p:spTree>
      <p:nvGrpSpPr>
        <p:cNvPr id="1" name=""/>
        <p:cNvGrpSpPr/>
        <p:nvPr/>
      </p:nvGrpSpPr>
      <p:grpSpPr>
        <a:xfrm>
          <a:off x="0" y="0"/>
          <a:ext cx="0" cy="0"/>
          <a:chOff x="0" y="0"/>
          <a:chExt cx="0" cy="0"/>
        </a:xfrm>
      </p:grpSpPr>
      <p:grpSp>
        <p:nvGrpSpPr>
          <p:cNvPr id="8" name="Gruppe 7">
            <a:extLst>
              <a:ext uri="{FF2B5EF4-FFF2-40B4-BE49-F238E27FC236}">
                <a16:creationId xmlns:a16="http://schemas.microsoft.com/office/drawing/2014/main" id="{2D066EE8-E4C8-484A-BF07-F21474AB0915}"/>
              </a:ext>
            </a:extLst>
          </p:cNvPr>
          <p:cNvGrpSpPr/>
          <p:nvPr userDrawn="1"/>
        </p:nvGrpSpPr>
        <p:grpSpPr>
          <a:xfrm>
            <a:off x="0" y="1"/>
            <a:ext cx="12192000" cy="6858000"/>
            <a:chOff x="9846089" y="5692907"/>
            <a:chExt cx="10257988" cy="5692887"/>
          </a:xfrm>
        </p:grpSpPr>
        <p:sp>
          <p:nvSpPr>
            <p:cNvPr id="9" name="object 2">
              <a:extLst>
                <a:ext uri="{FF2B5EF4-FFF2-40B4-BE49-F238E27FC236}">
                  <a16:creationId xmlns:a16="http://schemas.microsoft.com/office/drawing/2014/main" id="{88C80FBE-44E0-CC4D-9516-CE2FF20FCBD6}"/>
                </a:ext>
              </a:extLst>
            </p:cNvPr>
            <p:cNvSpPr/>
            <p:nvPr/>
          </p:nvSpPr>
          <p:spPr>
            <a:xfrm>
              <a:off x="9846089" y="5692907"/>
              <a:ext cx="10257988" cy="5692887"/>
            </a:xfrm>
            <a:prstGeom prst="rect">
              <a:avLst/>
            </a:prstGeom>
            <a:blipFill>
              <a:blip r:embed="rId2" cstate="print"/>
              <a:stretch>
                <a:fillRect/>
              </a:stretch>
            </a:blipFill>
          </p:spPr>
          <p:txBody>
            <a:bodyPr wrap="square" lIns="0" tIns="0" rIns="0" bIns="0" rtlCol="0"/>
            <a:lstStyle/>
            <a:p>
              <a:endParaRPr dirty="0"/>
            </a:p>
          </p:txBody>
        </p:sp>
        <p:sp>
          <p:nvSpPr>
            <p:cNvPr id="10" name="object 12">
              <a:extLst>
                <a:ext uri="{FF2B5EF4-FFF2-40B4-BE49-F238E27FC236}">
                  <a16:creationId xmlns:a16="http://schemas.microsoft.com/office/drawing/2014/main" id="{EC13EADB-BCA3-4943-90AA-DD459467FCE8}"/>
                </a:ext>
              </a:extLst>
            </p:cNvPr>
            <p:cNvSpPr/>
            <p:nvPr/>
          </p:nvSpPr>
          <p:spPr>
            <a:xfrm>
              <a:off x="17586405" y="8729278"/>
              <a:ext cx="930910" cy="1114425"/>
            </a:xfrm>
            <a:custGeom>
              <a:avLst/>
              <a:gdLst/>
              <a:ahLst/>
              <a:cxnLst/>
              <a:rect l="l" t="t" r="r" b="b"/>
              <a:pathLst>
                <a:path w="930909" h="1114425">
                  <a:moveTo>
                    <a:pt x="357001" y="0"/>
                  </a:moveTo>
                  <a:lnTo>
                    <a:pt x="305233" y="24143"/>
                  </a:lnTo>
                  <a:lnTo>
                    <a:pt x="4477" y="833011"/>
                  </a:lnTo>
                  <a:lnTo>
                    <a:pt x="0" y="862772"/>
                  </a:lnTo>
                  <a:lnTo>
                    <a:pt x="7042" y="890996"/>
                  </a:lnTo>
                  <a:lnTo>
                    <a:pt x="24135" y="914533"/>
                  </a:lnTo>
                  <a:lnTo>
                    <a:pt x="49812" y="930230"/>
                  </a:lnTo>
                  <a:lnTo>
                    <a:pt x="543548" y="1109941"/>
                  </a:lnTo>
                  <a:lnTo>
                    <a:pt x="573309" y="1114417"/>
                  </a:lnTo>
                  <a:lnTo>
                    <a:pt x="601534" y="1107371"/>
                  </a:lnTo>
                  <a:lnTo>
                    <a:pt x="625071" y="1090274"/>
                  </a:lnTo>
                  <a:lnTo>
                    <a:pt x="629312" y="1083336"/>
                  </a:lnTo>
                  <a:lnTo>
                    <a:pt x="571746" y="1083336"/>
                  </a:lnTo>
                  <a:lnTo>
                    <a:pt x="554197" y="1080694"/>
                  </a:lnTo>
                  <a:lnTo>
                    <a:pt x="60461" y="900993"/>
                  </a:lnTo>
                  <a:lnTo>
                    <a:pt x="45315" y="891734"/>
                  </a:lnTo>
                  <a:lnTo>
                    <a:pt x="35234" y="877852"/>
                  </a:lnTo>
                  <a:lnTo>
                    <a:pt x="31082" y="861204"/>
                  </a:lnTo>
                  <a:lnTo>
                    <a:pt x="33725" y="843649"/>
                  </a:lnTo>
                  <a:lnTo>
                    <a:pt x="318772" y="60465"/>
                  </a:lnTo>
                  <a:lnTo>
                    <a:pt x="328032" y="45317"/>
                  </a:lnTo>
                  <a:lnTo>
                    <a:pt x="341917" y="35233"/>
                  </a:lnTo>
                  <a:lnTo>
                    <a:pt x="358565" y="31077"/>
                  </a:lnTo>
                  <a:lnTo>
                    <a:pt x="459838" y="31077"/>
                  </a:lnTo>
                  <a:lnTo>
                    <a:pt x="386764" y="4481"/>
                  </a:lnTo>
                  <a:lnTo>
                    <a:pt x="357001" y="0"/>
                  </a:lnTo>
                  <a:close/>
                </a:path>
                <a:path w="930909" h="1114425">
                  <a:moveTo>
                    <a:pt x="459838" y="31077"/>
                  </a:moveTo>
                  <a:lnTo>
                    <a:pt x="358565" y="31077"/>
                  </a:lnTo>
                  <a:lnTo>
                    <a:pt x="376115" y="33719"/>
                  </a:lnTo>
                  <a:lnTo>
                    <a:pt x="869852" y="213419"/>
                  </a:lnTo>
                  <a:lnTo>
                    <a:pt x="884998" y="222680"/>
                  </a:lnTo>
                  <a:lnTo>
                    <a:pt x="895079" y="236566"/>
                  </a:lnTo>
                  <a:lnTo>
                    <a:pt x="899231" y="253217"/>
                  </a:lnTo>
                  <a:lnTo>
                    <a:pt x="896588" y="270773"/>
                  </a:lnTo>
                  <a:lnTo>
                    <a:pt x="611530" y="1053957"/>
                  </a:lnTo>
                  <a:lnTo>
                    <a:pt x="602271" y="1069103"/>
                  </a:lnTo>
                  <a:lnTo>
                    <a:pt x="588391" y="1079185"/>
                  </a:lnTo>
                  <a:lnTo>
                    <a:pt x="571746" y="1083336"/>
                  </a:lnTo>
                  <a:lnTo>
                    <a:pt x="629312" y="1083336"/>
                  </a:lnTo>
                  <a:lnTo>
                    <a:pt x="640768" y="1064596"/>
                  </a:lnTo>
                  <a:lnTo>
                    <a:pt x="925825" y="281422"/>
                  </a:lnTo>
                  <a:lnTo>
                    <a:pt x="930307" y="251653"/>
                  </a:lnTo>
                  <a:lnTo>
                    <a:pt x="923266" y="223422"/>
                  </a:lnTo>
                  <a:lnTo>
                    <a:pt x="906173" y="199881"/>
                  </a:lnTo>
                  <a:lnTo>
                    <a:pt x="880500" y="184182"/>
                  </a:lnTo>
                  <a:lnTo>
                    <a:pt x="459838" y="31077"/>
                  </a:lnTo>
                  <a:close/>
                </a:path>
              </a:pathLst>
            </a:custGeom>
            <a:solidFill>
              <a:srgbClr val="1C5657"/>
            </a:solidFill>
          </p:spPr>
          <p:txBody>
            <a:bodyPr wrap="square" lIns="0" tIns="0" rIns="0" bIns="0" rtlCol="0"/>
            <a:lstStyle/>
            <a:p>
              <a:endParaRPr/>
            </a:p>
          </p:txBody>
        </p:sp>
        <p:sp>
          <p:nvSpPr>
            <p:cNvPr id="11" name="object 13">
              <a:extLst>
                <a:ext uri="{FF2B5EF4-FFF2-40B4-BE49-F238E27FC236}">
                  <a16:creationId xmlns:a16="http://schemas.microsoft.com/office/drawing/2014/main" id="{21DD308D-6FDE-434B-B23D-7634167F2FDB}"/>
                </a:ext>
              </a:extLst>
            </p:cNvPr>
            <p:cNvSpPr/>
            <p:nvPr/>
          </p:nvSpPr>
          <p:spPr>
            <a:xfrm>
              <a:off x="17716713" y="9444373"/>
              <a:ext cx="140970" cy="140970"/>
            </a:xfrm>
            <a:custGeom>
              <a:avLst/>
              <a:gdLst/>
              <a:ahLst/>
              <a:cxnLst/>
              <a:rect l="l" t="t" r="r" b="b"/>
              <a:pathLst>
                <a:path w="140969" h="140970">
                  <a:moveTo>
                    <a:pt x="52308" y="0"/>
                  </a:moveTo>
                  <a:lnTo>
                    <a:pt x="20715" y="23324"/>
                  </a:lnTo>
                  <a:lnTo>
                    <a:pt x="2095" y="74482"/>
                  </a:lnTo>
                  <a:lnTo>
                    <a:pt x="0" y="88423"/>
                  </a:lnTo>
                  <a:lnTo>
                    <a:pt x="3296" y="101644"/>
                  </a:lnTo>
                  <a:lnTo>
                    <a:pt x="11299" y="112669"/>
                  </a:lnTo>
                  <a:lnTo>
                    <a:pt x="23320" y="120025"/>
                  </a:lnTo>
                  <a:lnTo>
                    <a:pt x="74478" y="138645"/>
                  </a:lnTo>
                  <a:lnTo>
                    <a:pt x="88420" y="140739"/>
                  </a:lnTo>
                  <a:lnTo>
                    <a:pt x="101643" y="137438"/>
                  </a:lnTo>
                  <a:lnTo>
                    <a:pt x="112669" y="129432"/>
                  </a:lnTo>
                  <a:lnTo>
                    <a:pt x="120021" y="117409"/>
                  </a:lnTo>
                  <a:lnTo>
                    <a:pt x="122634" y="110227"/>
                  </a:lnTo>
                  <a:lnTo>
                    <a:pt x="87410" y="110227"/>
                  </a:lnTo>
                  <a:lnTo>
                    <a:pt x="31685" y="89947"/>
                  </a:lnTo>
                  <a:lnTo>
                    <a:pt x="30502" y="87414"/>
                  </a:lnTo>
                  <a:lnTo>
                    <a:pt x="50783" y="31690"/>
                  </a:lnTo>
                  <a:lnTo>
                    <a:pt x="53315" y="30507"/>
                  </a:lnTo>
                  <a:lnTo>
                    <a:pt x="131205" y="30507"/>
                  </a:lnTo>
                  <a:lnTo>
                    <a:pt x="129434" y="28069"/>
                  </a:lnTo>
                  <a:lnTo>
                    <a:pt x="117405" y="20719"/>
                  </a:lnTo>
                  <a:lnTo>
                    <a:pt x="66247" y="2099"/>
                  </a:lnTo>
                  <a:lnTo>
                    <a:pt x="52308" y="0"/>
                  </a:lnTo>
                  <a:close/>
                </a:path>
                <a:path w="140969" h="140970">
                  <a:moveTo>
                    <a:pt x="131205" y="30507"/>
                  </a:moveTo>
                  <a:lnTo>
                    <a:pt x="53315" y="30507"/>
                  </a:lnTo>
                  <a:lnTo>
                    <a:pt x="109050" y="50787"/>
                  </a:lnTo>
                  <a:lnTo>
                    <a:pt x="110233" y="53319"/>
                  </a:lnTo>
                  <a:lnTo>
                    <a:pt x="89953" y="109044"/>
                  </a:lnTo>
                  <a:lnTo>
                    <a:pt x="87410" y="110227"/>
                  </a:lnTo>
                  <a:lnTo>
                    <a:pt x="122634" y="110227"/>
                  </a:lnTo>
                  <a:lnTo>
                    <a:pt x="138640" y="66241"/>
                  </a:lnTo>
                  <a:lnTo>
                    <a:pt x="140740" y="52307"/>
                  </a:lnTo>
                  <a:lnTo>
                    <a:pt x="137442" y="39090"/>
                  </a:lnTo>
                  <a:lnTo>
                    <a:pt x="131205" y="30507"/>
                  </a:lnTo>
                  <a:close/>
                </a:path>
              </a:pathLst>
            </a:custGeom>
            <a:solidFill>
              <a:srgbClr val="1C5657"/>
            </a:solidFill>
          </p:spPr>
          <p:txBody>
            <a:bodyPr wrap="square" lIns="0" tIns="0" rIns="0" bIns="0" rtlCol="0"/>
            <a:lstStyle/>
            <a:p>
              <a:endParaRPr/>
            </a:p>
          </p:txBody>
        </p:sp>
        <p:sp>
          <p:nvSpPr>
            <p:cNvPr id="12" name="object 14">
              <a:extLst>
                <a:ext uri="{FF2B5EF4-FFF2-40B4-BE49-F238E27FC236}">
                  <a16:creationId xmlns:a16="http://schemas.microsoft.com/office/drawing/2014/main" id="{5BD3AD14-7A4C-1D48-9C05-21A4FAA3B67B}"/>
                </a:ext>
              </a:extLst>
            </p:cNvPr>
            <p:cNvSpPr/>
            <p:nvPr/>
          </p:nvSpPr>
          <p:spPr>
            <a:xfrm>
              <a:off x="17771236" y="9294574"/>
              <a:ext cx="140970" cy="140970"/>
            </a:xfrm>
            <a:custGeom>
              <a:avLst/>
              <a:gdLst/>
              <a:ahLst/>
              <a:cxnLst/>
              <a:rect l="l" t="t" r="r" b="b"/>
              <a:pathLst>
                <a:path w="140969" h="140970">
                  <a:moveTo>
                    <a:pt x="52308" y="0"/>
                  </a:moveTo>
                  <a:lnTo>
                    <a:pt x="20715" y="23324"/>
                  </a:lnTo>
                  <a:lnTo>
                    <a:pt x="2095" y="74482"/>
                  </a:lnTo>
                  <a:lnTo>
                    <a:pt x="0" y="88417"/>
                  </a:lnTo>
                  <a:lnTo>
                    <a:pt x="3298" y="101633"/>
                  </a:lnTo>
                  <a:lnTo>
                    <a:pt x="11303" y="112655"/>
                  </a:lnTo>
                  <a:lnTo>
                    <a:pt x="23330" y="120004"/>
                  </a:lnTo>
                  <a:lnTo>
                    <a:pt x="74488" y="138624"/>
                  </a:lnTo>
                  <a:lnTo>
                    <a:pt x="88429" y="140726"/>
                  </a:lnTo>
                  <a:lnTo>
                    <a:pt x="101648" y="137432"/>
                  </a:lnTo>
                  <a:lnTo>
                    <a:pt x="112671" y="129430"/>
                  </a:lnTo>
                  <a:lnTo>
                    <a:pt x="120020" y="117409"/>
                  </a:lnTo>
                  <a:lnTo>
                    <a:pt x="122639" y="110217"/>
                  </a:lnTo>
                  <a:lnTo>
                    <a:pt x="87420" y="110217"/>
                  </a:lnTo>
                  <a:lnTo>
                    <a:pt x="31685" y="89936"/>
                  </a:lnTo>
                  <a:lnTo>
                    <a:pt x="30512" y="87404"/>
                  </a:lnTo>
                  <a:lnTo>
                    <a:pt x="50782" y="31690"/>
                  </a:lnTo>
                  <a:lnTo>
                    <a:pt x="53315" y="30507"/>
                  </a:lnTo>
                  <a:lnTo>
                    <a:pt x="131205" y="30507"/>
                  </a:lnTo>
                  <a:lnTo>
                    <a:pt x="129434" y="28069"/>
                  </a:lnTo>
                  <a:lnTo>
                    <a:pt x="117405" y="20719"/>
                  </a:lnTo>
                  <a:lnTo>
                    <a:pt x="66247" y="2099"/>
                  </a:lnTo>
                  <a:lnTo>
                    <a:pt x="52308" y="0"/>
                  </a:lnTo>
                  <a:close/>
                </a:path>
                <a:path w="140969" h="140970">
                  <a:moveTo>
                    <a:pt x="131205" y="30507"/>
                  </a:moveTo>
                  <a:lnTo>
                    <a:pt x="53315" y="30507"/>
                  </a:lnTo>
                  <a:lnTo>
                    <a:pt x="109050" y="50787"/>
                  </a:lnTo>
                  <a:lnTo>
                    <a:pt x="110233" y="53319"/>
                  </a:lnTo>
                  <a:lnTo>
                    <a:pt x="89953" y="109044"/>
                  </a:lnTo>
                  <a:lnTo>
                    <a:pt x="87420" y="110217"/>
                  </a:lnTo>
                  <a:lnTo>
                    <a:pt x="122639" y="110217"/>
                  </a:lnTo>
                  <a:lnTo>
                    <a:pt x="138651" y="66241"/>
                  </a:lnTo>
                  <a:lnTo>
                    <a:pt x="140744" y="52307"/>
                  </a:lnTo>
                  <a:lnTo>
                    <a:pt x="137443" y="39090"/>
                  </a:lnTo>
                  <a:lnTo>
                    <a:pt x="131205" y="30507"/>
                  </a:lnTo>
                  <a:close/>
                </a:path>
              </a:pathLst>
            </a:custGeom>
            <a:solidFill>
              <a:srgbClr val="1C5657"/>
            </a:solidFill>
          </p:spPr>
          <p:txBody>
            <a:bodyPr wrap="square" lIns="0" tIns="0" rIns="0" bIns="0" rtlCol="0"/>
            <a:lstStyle/>
            <a:p>
              <a:endParaRPr/>
            </a:p>
          </p:txBody>
        </p:sp>
        <p:sp>
          <p:nvSpPr>
            <p:cNvPr id="13" name="object 15">
              <a:extLst>
                <a:ext uri="{FF2B5EF4-FFF2-40B4-BE49-F238E27FC236}">
                  <a16:creationId xmlns:a16="http://schemas.microsoft.com/office/drawing/2014/main" id="{0170012B-B6DC-0B42-9046-777B62BB5E67}"/>
                </a:ext>
              </a:extLst>
            </p:cNvPr>
            <p:cNvSpPr/>
            <p:nvPr/>
          </p:nvSpPr>
          <p:spPr>
            <a:xfrm>
              <a:off x="18146118" y="9261376"/>
              <a:ext cx="140744" cy="140730"/>
            </a:xfrm>
            <a:prstGeom prst="rect">
              <a:avLst/>
            </a:prstGeom>
            <a:blipFill>
              <a:blip r:embed="rId3" cstate="print"/>
              <a:stretch>
                <a:fillRect/>
              </a:stretch>
            </a:blipFill>
          </p:spPr>
          <p:txBody>
            <a:bodyPr wrap="square" lIns="0" tIns="0" rIns="0" bIns="0" rtlCol="0"/>
            <a:lstStyle/>
            <a:p>
              <a:endParaRPr/>
            </a:p>
          </p:txBody>
        </p:sp>
        <p:sp>
          <p:nvSpPr>
            <p:cNvPr id="14" name="object 16">
              <a:extLst>
                <a:ext uri="{FF2B5EF4-FFF2-40B4-BE49-F238E27FC236}">
                  <a16:creationId xmlns:a16="http://schemas.microsoft.com/office/drawing/2014/main" id="{6D6706CA-A924-BC40-911D-CA46DE62CB59}"/>
                </a:ext>
              </a:extLst>
            </p:cNvPr>
            <p:cNvSpPr/>
            <p:nvPr/>
          </p:nvSpPr>
          <p:spPr>
            <a:xfrm>
              <a:off x="17985948" y="9203077"/>
              <a:ext cx="140970" cy="140970"/>
            </a:xfrm>
            <a:custGeom>
              <a:avLst/>
              <a:gdLst/>
              <a:ahLst/>
              <a:cxnLst/>
              <a:rect l="l" t="t" r="r" b="b"/>
              <a:pathLst>
                <a:path w="140969" h="140970">
                  <a:moveTo>
                    <a:pt x="52307" y="0"/>
                  </a:moveTo>
                  <a:lnTo>
                    <a:pt x="20719" y="23320"/>
                  </a:lnTo>
                  <a:lnTo>
                    <a:pt x="2099" y="74478"/>
                  </a:lnTo>
                  <a:lnTo>
                    <a:pt x="0" y="88417"/>
                  </a:lnTo>
                  <a:lnTo>
                    <a:pt x="3297" y="101634"/>
                  </a:lnTo>
                  <a:lnTo>
                    <a:pt x="11302" y="112656"/>
                  </a:lnTo>
                  <a:lnTo>
                    <a:pt x="23324" y="120010"/>
                  </a:lnTo>
                  <a:lnTo>
                    <a:pt x="74482" y="138630"/>
                  </a:lnTo>
                  <a:lnTo>
                    <a:pt x="88417" y="140725"/>
                  </a:lnTo>
                  <a:lnTo>
                    <a:pt x="101633" y="137427"/>
                  </a:lnTo>
                  <a:lnTo>
                    <a:pt x="112655" y="129422"/>
                  </a:lnTo>
                  <a:lnTo>
                    <a:pt x="120004" y="117395"/>
                  </a:lnTo>
                  <a:lnTo>
                    <a:pt x="122620" y="110212"/>
                  </a:lnTo>
                  <a:lnTo>
                    <a:pt x="87404" y="110212"/>
                  </a:lnTo>
                  <a:lnTo>
                    <a:pt x="31690" y="89932"/>
                  </a:lnTo>
                  <a:lnTo>
                    <a:pt x="30507" y="87410"/>
                  </a:lnTo>
                  <a:lnTo>
                    <a:pt x="50787" y="31685"/>
                  </a:lnTo>
                  <a:lnTo>
                    <a:pt x="53319" y="30502"/>
                  </a:lnTo>
                  <a:lnTo>
                    <a:pt x="131193" y="30502"/>
                  </a:lnTo>
                  <a:lnTo>
                    <a:pt x="129422" y="28064"/>
                  </a:lnTo>
                  <a:lnTo>
                    <a:pt x="117399" y="20715"/>
                  </a:lnTo>
                  <a:lnTo>
                    <a:pt x="66241" y="2095"/>
                  </a:lnTo>
                  <a:lnTo>
                    <a:pt x="52307" y="0"/>
                  </a:lnTo>
                  <a:close/>
                </a:path>
                <a:path w="140969" h="140970">
                  <a:moveTo>
                    <a:pt x="131193" y="30502"/>
                  </a:moveTo>
                  <a:lnTo>
                    <a:pt x="53319" y="30502"/>
                  </a:lnTo>
                  <a:lnTo>
                    <a:pt x="109034" y="50783"/>
                  </a:lnTo>
                  <a:lnTo>
                    <a:pt x="110217" y="53315"/>
                  </a:lnTo>
                  <a:lnTo>
                    <a:pt x="89936" y="109040"/>
                  </a:lnTo>
                  <a:lnTo>
                    <a:pt x="87404" y="110212"/>
                  </a:lnTo>
                  <a:lnTo>
                    <a:pt x="122620" y="110212"/>
                  </a:lnTo>
                  <a:lnTo>
                    <a:pt x="138634" y="66237"/>
                  </a:lnTo>
                  <a:lnTo>
                    <a:pt x="140728" y="52302"/>
                  </a:lnTo>
                  <a:lnTo>
                    <a:pt x="137428" y="39086"/>
                  </a:lnTo>
                  <a:lnTo>
                    <a:pt x="131193" y="30502"/>
                  </a:lnTo>
                  <a:close/>
                </a:path>
              </a:pathLst>
            </a:custGeom>
            <a:solidFill>
              <a:srgbClr val="1C5657"/>
            </a:solidFill>
          </p:spPr>
          <p:txBody>
            <a:bodyPr wrap="square" lIns="0" tIns="0" rIns="0" bIns="0" rtlCol="0"/>
            <a:lstStyle/>
            <a:p>
              <a:endParaRPr/>
            </a:p>
          </p:txBody>
        </p:sp>
        <p:sp>
          <p:nvSpPr>
            <p:cNvPr id="15" name="object 17">
              <a:extLst>
                <a:ext uri="{FF2B5EF4-FFF2-40B4-BE49-F238E27FC236}">
                  <a16:creationId xmlns:a16="http://schemas.microsoft.com/office/drawing/2014/main" id="{01B8F4B1-9D41-2C4A-994E-679C8357262C}"/>
                </a:ext>
              </a:extLst>
            </p:cNvPr>
            <p:cNvSpPr/>
            <p:nvPr/>
          </p:nvSpPr>
          <p:spPr>
            <a:xfrm>
              <a:off x="17931426" y="9352877"/>
              <a:ext cx="140970" cy="140970"/>
            </a:xfrm>
            <a:custGeom>
              <a:avLst/>
              <a:gdLst/>
              <a:ahLst/>
              <a:cxnLst/>
              <a:rect l="l" t="t" r="r" b="b"/>
              <a:pathLst>
                <a:path w="140969" h="140970">
                  <a:moveTo>
                    <a:pt x="52307" y="0"/>
                  </a:moveTo>
                  <a:lnTo>
                    <a:pt x="20719" y="23320"/>
                  </a:lnTo>
                  <a:lnTo>
                    <a:pt x="2099" y="74478"/>
                  </a:lnTo>
                  <a:lnTo>
                    <a:pt x="0" y="88417"/>
                  </a:lnTo>
                  <a:lnTo>
                    <a:pt x="3297" y="101634"/>
                  </a:lnTo>
                  <a:lnTo>
                    <a:pt x="11302" y="112656"/>
                  </a:lnTo>
                  <a:lnTo>
                    <a:pt x="23324" y="120010"/>
                  </a:lnTo>
                  <a:lnTo>
                    <a:pt x="74482" y="138630"/>
                  </a:lnTo>
                  <a:lnTo>
                    <a:pt x="88417" y="140725"/>
                  </a:lnTo>
                  <a:lnTo>
                    <a:pt x="101633" y="137427"/>
                  </a:lnTo>
                  <a:lnTo>
                    <a:pt x="112655" y="129422"/>
                  </a:lnTo>
                  <a:lnTo>
                    <a:pt x="120004" y="117395"/>
                  </a:lnTo>
                  <a:lnTo>
                    <a:pt x="122620" y="110212"/>
                  </a:lnTo>
                  <a:lnTo>
                    <a:pt x="87404" y="110212"/>
                  </a:lnTo>
                  <a:lnTo>
                    <a:pt x="31690" y="89932"/>
                  </a:lnTo>
                  <a:lnTo>
                    <a:pt x="30507" y="87410"/>
                  </a:lnTo>
                  <a:lnTo>
                    <a:pt x="50787" y="31685"/>
                  </a:lnTo>
                  <a:lnTo>
                    <a:pt x="53319" y="30502"/>
                  </a:lnTo>
                  <a:lnTo>
                    <a:pt x="131193" y="30502"/>
                  </a:lnTo>
                  <a:lnTo>
                    <a:pt x="129422" y="28064"/>
                  </a:lnTo>
                  <a:lnTo>
                    <a:pt x="117399" y="20715"/>
                  </a:lnTo>
                  <a:lnTo>
                    <a:pt x="66241" y="2095"/>
                  </a:lnTo>
                  <a:lnTo>
                    <a:pt x="52307" y="0"/>
                  </a:lnTo>
                  <a:close/>
                </a:path>
                <a:path w="140969" h="140970">
                  <a:moveTo>
                    <a:pt x="131193" y="30502"/>
                  </a:moveTo>
                  <a:lnTo>
                    <a:pt x="53319" y="30502"/>
                  </a:lnTo>
                  <a:lnTo>
                    <a:pt x="109034" y="50783"/>
                  </a:lnTo>
                  <a:lnTo>
                    <a:pt x="110217" y="53315"/>
                  </a:lnTo>
                  <a:lnTo>
                    <a:pt x="89936" y="109040"/>
                  </a:lnTo>
                  <a:lnTo>
                    <a:pt x="87404" y="110212"/>
                  </a:lnTo>
                  <a:lnTo>
                    <a:pt x="122620" y="110212"/>
                  </a:lnTo>
                  <a:lnTo>
                    <a:pt x="138634" y="66237"/>
                  </a:lnTo>
                  <a:lnTo>
                    <a:pt x="140728" y="52302"/>
                  </a:lnTo>
                  <a:lnTo>
                    <a:pt x="137428" y="39086"/>
                  </a:lnTo>
                  <a:lnTo>
                    <a:pt x="131193" y="30502"/>
                  </a:lnTo>
                  <a:close/>
                </a:path>
              </a:pathLst>
            </a:custGeom>
            <a:solidFill>
              <a:srgbClr val="1C5657"/>
            </a:solidFill>
          </p:spPr>
          <p:txBody>
            <a:bodyPr wrap="square" lIns="0" tIns="0" rIns="0" bIns="0" rtlCol="0"/>
            <a:lstStyle/>
            <a:p>
              <a:endParaRPr/>
            </a:p>
          </p:txBody>
        </p:sp>
        <p:sp>
          <p:nvSpPr>
            <p:cNvPr id="16" name="object 18">
              <a:extLst>
                <a:ext uri="{FF2B5EF4-FFF2-40B4-BE49-F238E27FC236}">
                  <a16:creationId xmlns:a16="http://schemas.microsoft.com/office/drawing/2014/main" id="{0865B5DB-8243-DC44-928F-92E9A733D951}"/>
                </a:ext>
              </a:extLst>
            </p:cNvPr>
            <p:cNvSpPr/>
            <p:nvPr/>
          </p:nvSpPr>
          <p:spPr>
            <a:xfrm>
              <a:off x="17825758" y="9144774"/>
              <a:ext cx="140970" cy="140970"/>
            </a:xfrm>
            <a:custGeom>
              <a:avLst/>
              <a:gdLst/>
              <a:ahLst/>
              <a:cxnLst/>
              <a:rect l="l" t="t" r="r" b="b"/>
              <a:pathLst>
                <a:path w="140969" h="140970">
                  <a:moveTo>
                    <a:pt x="52308" y="0"/>
                  </a:moveTo>
                  <a:lnTo>
                    <a:pt x="20715" y="23324"/>
                  </a:lnTo>
                  <a:lnTo>
                    <a:pt x="2095" y="74482"/>
                  </a:lnTo>
                  <a:lnTo>
                    <a:pt x="0" y="88417"/>
                  </a:lnTo>
                  <a:lnTo>
                    <a:pt x="3298" y="101633"/>
                  </a:lnTo>
                  <a:lnTo>
                    <a:pt x="11303" y="112655"/>
                  </a:lnTo>
                  <a:lnTo>
                    <a:pt x="23330" y="120004"/>
                  </a:lnTo>
                  <a:lnTo>
                    <a:pt x="74488" y="138624"/>
                  </a:lnTo>
                  <a:lnTo>
                    <a:pt x="88429" y="140726"/>
                  </a:lnTo>
                  <a:lnTo>
                    <a:pt x="101648" y="137432"/>
                  </a:lnTo>
                  <a:lnTo>
                    <a:pt x="112671" y="129430"/>
                  </a:lnTo>
                  <a:lnTo>
                    <a:pt x="120020" y="117409"/>
                  </a:lnTo>
                  <a:lnTo>
                    <a:pt x="122639" y="110217"/>
                  </a:lnTo>
                  <a:lnTo>
                    <a:pt x="87420" y="110217"/>
                  </a:lnTo>
                  <a:lnTo>
                    <a:pt x="31685" y="89936"/>
                  </a:lnTo>
                  <a:lnTo>
                    <a:pt x="30512" y="87404"/>
                  </a:lnTo>
                  <a:lnTo>
                    <a:pt x="50782" y="31690"/>
                  </a:lnTo>
                  <a:lnTo>
                    <a:pt x="53325" y="30507"/>
                  </a:lnTo>
                  <a:lnTo>
                    <a:pt x="131205" y="30507"/>
                  </a:lnTo>
                  <a:lnTo>
                    <a:pt x="129434" y="28069"/>
                  </a:lnTo>
                  <a:lnTo>
                    <a:pt x="117405" y="20719"/>
                  </a:lnTo>
                  <a:lnTo>
                    <a:pt x="66247" y="2099"/>
                  </a:lnTo>
                  <a:lnTo>
                    <a:pt x="52308" y="0"/>
                  </a:lnTo>
                  <a:close/>
                </a:path>
                <a:path w="140969" h="140970">
                  <a:moveTo>
                    <a:pt x="131205" y="30507"/>
                  </a:moveTo>
                  <a:lnTo>
                    <a:pt x="53325" y="30507"/>
                  </a:lnTo>
                  <a:lnTo>
                    <a:pt x="109050" y="50787"/>
                  </a:lnTo>
                  <a:lnTo>
                    <a:pt x="110233" y="53319"/>
                  </a:lnTo>
                  <a:lnTo>
                    <a:pt x="89953" y="109044"/>
                  </a:lnTo>
                  <a:lnTo>
                    <a:pt x="87420" y="110217"/>
                  </a:lnTo>
                  <a:lnTo>
                    <a:pt x="122639" y="110217"/>
                  </a:lnTo>
                  <a:lnTo>
                    <a:pt x="138651" y="66241"/>
                  </a:lnTo>
                  <a:lnTo>
                    <a:pt x="140744" y="52307"/>
                  </a:lnTo>
                  <a:lnTo>
                    <a:pt x="137443" y="39090"/>
                  </a:lnTo>
                  <a:lnTo>
                    <a:pt x="131205" y="30507"/>
                  </a:lnTo>
                  <a:close/>
                </a:path>
              </a:pathLst>
            </a:custGeom>
            <a:solidFill>
              <a:srgbClr val="1C5657"/>
            </a:solidFill>
          </p:spPr>
          <p:txBody>
            <a:bodyPr wrap="square" lIns="0" tIns="0" rIns="0" bIns="0" rtlCol="0"/>
            <a:lstStyle/>
            <a:p>
              <a:endParaRPr/>
            </a:p>
          </p:txBody>
        </p:sp>
        <p:sp>
          <p:nvSpPr>
            <p:cNvPr id="17" name="object 19">
              <a:extLst>
                <a:ext uri="{FF2B5EF4-FFF2-40B4-BE49-F238E27FC236}">
                  <a16:creationId xmlns:a16="http://schemas.microsoft.com/office/drawing/2014/main" id="{FF7E35DD-C367-B543-A7B7-6E21D49F07E3}"/>
                </a:ext>
              </a:extLst>
            </p:cNvPr>
            <p:cNvSpPr/>
            <p:nvPr/>
          </p:nvSpPr>
          <p:spPr>
            <a:xfrm>
              <a:off x="17876902" y="9502677"/>
              <a:ext cx="140970" cy="140970"/>
            </a:xfrm>
            <a:custGeom>
              <a:avLst/>
              <a:gdLst/>
              <a:ahLst/>
              <a:cxnLst/>
              <a:rect l="l" t="t" r="r" b="b"/>
              <a:pathLst>
                <a:path w="140969" h="140970">
                  <a:moveTo>
                    <a:pt x="52308" y="0"/>
                  </a:moveTo>
                  <a:lnTo>
                    <a:pt x="20711" y="23320"/>
                  </a:lnTo>
                  <a:lnTo>
                    <a:pt x="2101" y="74478"/>
                  </a:lnTo>
                  <a:lnTo>
                    <a:pt x="0" y="88420"/>
                  </a:lnTo>
                  <a:lnTo>
                    <a:pt x="3293" y="101643"/>
                  </a:lnTo>
                  <a:lnTo>
                    <a:pt x="11295" y="112669"/>
                  </a:lnTo>
                  <a:lnTo>
                    <a:pt x="23316" y="120021"/>
                  </a:lnTo>
                  <a:lnTo>
                    <a:pt x="74473" y="138640"/>
                  </a:lnTo>
                  <a:lnTo>
                    <a:pt x="88414" y="140734"/>
                  </a:lnTo>
                  <a:lnTo>
                    <a:pt x="101634" y="137432"/>
                  </a:lnTo>
                  <a:lnTo>
                    <a:pt x="112656" y="129423"/>
                  </a:lnTo>
                  <a:lnTo>
                    <a:pt x="120006" y="117395"/>
                  </a:lnTo>
                  <a:lnTo>
                    <a:pt x="122612" y="110233"/>
                  </a:lnTo>
                  <a:lnTo>
                    <a:pt x="87406" y="110233"/>
                  </a:lnTo>
                  <a:lnTo>
                    <a:pt x="31681" y="89953"/>
                  </a:lnTo>
                  <a:lnTo>
                    <a:pt x="30508" y="87410"/>
                  </a:lnTo>
                  <a:lnTo>
                    <a:pt x="50789" y="31685"/>
                  </a:lnTo>
                  <a:lnTo>
                    <a:pt x="53321" y="30502"/>
                  </a:lnTo>
                  <a:lnTo>
                    <a:pt x="131194" y="30502"/>
                  </a:lnTo>
                  <a:lnTo>
                    <a:pt x="129423" y="28064"/>
                  </a:lnTo>
                  <a:lnTo>
                    <a:pt x="117401" y="20715"/>
                  </a:lnTo>
                  <a:lnTo>
                    <a:pt x="66243" y="2095"/>
                  </a:lnTo>
                  <a:lnTo>
                    <a:pt x="52308" y="0"/>
                  </a:lnTo>
                  <a:close/>
                </a:path>
                <a:path w="140969" h="140970">
                  <a:moveTo>
                    <a:pt x="131194" y="30502"/>
                  </a:moveTo>
                  <a:lnTo>
                    <a:pt x="53321" y="30502"/>
                  </a:lnTo>
                  <a:lnTo>
                    <a:pt x="109035" y="50783"/>
                  </a:lnTo>
                  <a:lnTo>
                    <a:pt x="110218" y="53315"/>
                  </a:lnTo>
                  <a:lnTo>
                    <a:pt x="89938" y="109040"/>
                  </a:lnTo>
                  <a:lnTo>
                    <a:pt x="87406" y="110233"/>
                  </a:lnTo>
                  <a:lnTo>
                    <a:pt x="122612" y="110233"/>
                  </a:lnTo>
                  <a:lnTo>
                    <a:pt x="138626" y="66237"/>
                  </a:lnTo>
                  <a:lnTo>
                    <a:pt x="140726" y="52302"/>
                  </a:lnTo>
                  <a:lnTo>
                    <a:pt x="137428" y="39086"/>
                  </a:lnTo>
                  <a:lnTo>
                    <a:pt x="131194" y="30502"/>
                  </a:lnTo>
                  <a:close/>
                </a:path>
              </a:pathLst>
            </a:custGeom>
            <a:solidFill>
              <a:srgbClr val="1C5657"/>
            </a:solidFill>
          </p:spPr>
          <p:txBody>
            <a:bodyPr wrap="square" lIns="0" tIns="0" rIns="0" bIns="0" rtlCol="0"/>
            <a:lstStyle/>
            <a:p>
              <a:endParaRPr/>
            </a:p>
          </p:txBody>
        </p:sp>
        <p:sp>
          <p:nvSpPr>
            <p:cNvPr id="18" name="object 20">
              <a:extLst>
                <a:ext uri="{FF2B5EF4-FFF2-40B4-BE49-F238E27FC236}">
                  <a16:creationId xmlns:a16="http://schemas.microsoft.com/office/drawing/2014/main" id="{4ABDE2BF-6F9E-2F40-9FBA-97D2F2A708A8}"/>
                </a:ext>
              </a:extLst>
            </p:cNvPr>
            <p:cNvSpPr/>
            <p:nvPr/>
          </p:nvSpPr>
          <p:spPr>
            <a:xfrm>
              <a:off x="18037074" y="9411176"/>
              <a:ext cx="195580" cy="290830"/>
            </a:xfrm>
            <a:custGeom>
              <a:avLst/>
              <a:gdLst/>
              <a:ahLst/>
              <a:cxnLst/>
              <a:rect l="l" t="t" r="r" b="b"/>
              <a:pathLst>
                <a:path w="195580" h="290829">
                  <a:moveTo>
                    <a:pt x="106836" y="0"/>
                  </a:moveTo>
                  <a:lnTo>
                    <a:pt x="75244" y="23324"/>
                  </a:lnTo>
                  <a:lnTo>
                    <a:pt x="2093" y="224281"/>
                  </a:lnTo>
                  <a:lnTo>
                    <a:pt x="0" y="238222"/>
                  </a:lnTo>
                  <a:lnTo>
                    <a:pt x="3301" y="251443"/>
                  </a:lnTo>
                  <a:lnTo>
                    <a:pt x="11310" y="262469"/>
                  </a:lnTo>
                  <a:lnTo>
                    <a:pt x="23339" y="269824"/>
                  </a:lnTo>
                  <a:lnTo>
                    <a:pt x="74497" y="288444"/>
                  </a:lnTo>
                  <a:lnTo>
                    <a:pt x="88432" y="290538"/>
                  </a:lnTo>
                  <a:lnTo>
                    <a:pt x="101649" y="287236"/>
                  </a:lnTo>
                  <a:lnTo>
                    <a:pt x="112674" y="279227"/>
                  </a:lnTo>
                  <a:lnTo>
                    <a:pt x="120029" y="267198"/>
                  </a:lnTo>
                  <a:lnTo>
                    <a:pt x="122636" y="260037"/>
                  </a:lnTo>
                  <a:lnTo>
                    <a:pt x="87419" y="260037"/>
                  </a:lnTo>
                  <a:lnTo>
                    <a:pt x="31694" y="239746"/>
                  </a:lnTo>
                  <a:lnTo>
                    <a:pt x="30511" y="237213"/>
                  </a:lnTo>
                  <a:lnTo>
                    <a:pt x="105312" y="31690"/>
                  </a:lnTo>
                  <a:lnTo>
                    <a:pt x="107855" y="30507"/>
                  </a:lnTo>
                  <a:lnTo>
                    <a:pt x="185732" y="30507"/>
                  </a:lnTo>
                  <a:lnTo>
                    <a:pt x="183961" y="28069"/>
                  </a:lnTo>
                  <a:lnTo>
                    <a:pt x="171934" y="20719"/>
                  </a:lnTo>
                  <a:lnTo>
                    <a:pt x="120776" y="2099"/>
                  </a:lnTo>
                  <a:lnTo>
                    <a:pt x="106836" y="0"/>
                  </a:lnTo>
                  <a:close/>
                </a:path>
                <a:path w="195580" h="290829">
                  <a:moveTo>
                    <a:pt x="185732" y="30507"/>
                  </a:moveTo>
                  <a:lnTo>
                    <a:pt x="107855" y="30507"/>
                  </a:lnTo>
                  <a:lnTo>
                    <a:pt x="163579" y="50787"/>
                  </a:lnTo>
                  <a:lnTo>
                    <a:pt x="164752" y="53319"/>
                  </a:lnTo>
                  <a:lnTo>
                    <a:pt x="89951" y="258843"/>
                  </a:lnTo>
                  <a:lnTo>
                    <a:pt x="87419" y="260037"/>
                  </a:lnTo>
                  <a:lnTo>
                    <a:pt x="122636" y="260037"/>
                  </a:lnTo>
                  <a:lnTo>
                    <a:pt x="193169" y="66241"/>
                  </a:lnTo>
                  <a:lnTo>
                    <a:pt x="195265" y="52307"/>
                  </a:lnTo>
                  <a:lnTo>
                    <a:pt x="191967" y="39090"/>
                  </a:lnTo>
                  <a:lnTo>
                    <a:pt x="185732" y="30507"/>
                  </a:lnTo>
                  <a:close/>
                </a:path>
              </a:pathLst>
            </a:custGeom>
            <a:solidFill>
              <a:srgbClr val="1C5657"/>
            </a:solidFill>
          </p:spPr>
          <p:txBody>
            <a:bodyPr wrap="square" lIns="0" tIns="0" rIns="0" bIns="0" rtlCol="0"/>
            <a:lstStyle/>
            <a:p>
              <a:endParaRPr/>
            </a:p>
          </p:txBody>
        </p:sp>
        <p:sp>
          <p:nvSpPr>
            <p:cNvPr id="19" name="object 21">
              <a:extLst>
                <a:ext uri="{FF2B5EF4-FFF2-40B4-BE49-F238E27FC236}">
                  <a16:creationId xmlns:a16="http://schemas.microsoft.com/office/drawing/2014/main" id="{31907443-4504-D246-8867-5EB7008995C0}"/>
                </a:ext>
              </a:extLst>
            </p:cNvPr>
            <p:cNvSpPr/>
            <p:nvPr/>
          </p:nvSpPr>
          <p:spPr>
            <a:xfrm>
              <a:off x="17890294" y="8864763"/>
              <a:ext cx="496570" cy="366395"/>
            </a:xfrm>
            <a:custGeom>
              <a:avLst/>
              <a:gdLst/>
              <a:ahLst/>
              <a:cxnLst/>
              <a:rect l="l" t="t" r="r" b="b"/>
              <a:pathLst>
                <a:path w="496569" h="366395">
                  <a:moveTo>
                    <a:pt x="97744" y="0"/>
                  </a:moveTo>
                  <a:lnTo>
                    <a:pt x="55130" y="31470"/>
                  </a:lnTo>
                  <a:lnTo>
                    <a:pt x="2830" y="175166"/>
                  </a:lnTo>
                  <a:lnTo>
                    <a:pt x="0" y="193964"/>
                  </a:lnTo>
                  <a:lnTo>
                    <a:pt x="4448" y="211792"/>
                  </a:lnTo>
                  <a:lnTo>
                    <a:pt x="15246" y="226660"/>
                  </a:lnTo>
                  <a:lnTo>
                    <a:pt x="31466" y="236579"/>
                  </a:lnTo>
                  <a:lnTo>
                    <a:pt x="379710" y="363326"/>
                  </a:lnTo>
                  <a:lnTo>
                    <a:pt x="398508" y="366157"/>
                  </a:lnTo>
                  <a:lnTo>
                    <a:pt x="416336" y="361708"/>
                  </a:lnTo>
                  <a:lnTo>
                    <a:pt x="431204" y="350910"/>
                  </a:lnTo>
                  <a:lnTo>
                    <a:pt x="440885" y="335079"/>
                  </a:lnTo>
                  <a:lnTo>
                    <a:pt x="396945" y="335079"/>
                  </a:lnTo>
                  <a:lnTo>
                    <a:pt x="390359" y="334089"/>
                  </a:lnTo>
                  <a:lnTo>
                    <a:pt x="42104" y="207331"/>
                  </a:lnTo>
                  <a:lnTo>
                    <a:pt x="36421" y="203857"/>
                  </a:lnTo>
                  <a:lnTo>
                    <a:pt x="32637" y="198647"/>
                  </a:lnTo>
                  <a:lnTo>
                    <a:pt x="31077" y="192401"/>
                  </a:lnTo>
                  <a:lnTo>
                    <a:pt x="32068" y="185815"/>
                  </a:lnTo>
                  <a:lnTo>
                    <a:pt x="84377" y="42119"/>
                  </a:lnTo>
                  <a:lnTo>
                    <a:pt x="87852" y="36429"/>
                  </a:lnTo>
                  <a:lnTo>
                    <a:pt x="93062" y="32638"/>
                  </a:lnTo>
                  <a:lnTo>
                    <a:pt x="99311" y="31073"/>
                  </a:lnTo>
                  <a:lnTo>
                    <a:pt x="194153" y="31073"/>
                  </a:lnTo>
                  <a:lnTo>
                    <a:pt x="116542" y="2824"/>
                  </a:lnTo>
                  <a:lnTo>
                    <a:pt x="97744" y="0"/>
                  </a:lnTo>
                  <a:close/>
                </a:path>
                <a:path w="496569" h="366395">
                  <a:moveTo>
                    <a:pt x="194153" y="31073"/>
                  </a:moveTo>
                  <a:lnTo>
                    <a:pt x="99311" y="31073"/>
                  </a:lnTo>
                  <a:lnTo>
                    <a:pt x="105903" y="32062"/>
                  </a:lnTo>
                  <a:lnTo>
                    <a:pt x="454148" y="158820"/>
                  </a:lnTo>
                  <a:lnTo>
                    <a:pt x="459829" y="162296"/>
                  </a:lnTo>
                  <a:lnTo>
                    <a:pt x="463609" y="167509"/>
                  </a:lnTo>
                  <a:lnTo>
                    <a:pt x="465166" y="173762"/>
                  </a:lnTo>
                  <a:lnTo>
                    <a:pt x="464174" y="180356"/>
                  </a:lnTo>
                  <a:lnTo>
                    <a:pt x="411874" y="324052"/>
                  </a:lnTo>
                  <a:lnTo>
                    <a:pt x="408400" y="329735"/>
                  </a:lnTo>
                  <a:lnTo>
                    <a:pt x="403191" y="333519"/>
                  </a:lnTo>
                  <a:lnTo>
                    <a:pt x="396945" y="335079"/>
                  </a:lnTo>
                  <a:lnTo>
                    <a:pt x="440885" y="335079"/>
                  </a:lnTo>
                  <a:lnTo>
                    <a:pt x="441122" y="334691"/>
                  </a:lnTo>
                  <a:lnTo>
                    <a:pt x="493422" y="190994"/>
                  </a:lnTo>
                  <a:lnTo>
                    <a:pt x="496253" y="172195"/>
                  </a:lnTo>
                  <a:lnTo>
                    <a:pt x="491805" y="154364"/>
                  </a:lnTo>
                  <a:lnTo>
                    <a:pt x="481010" y="139496"/>
                  </a:lnTo>
                  <a:lnTo>
                    <a:pt x="464797" y="129582"/>
                  </a:lnTo>
                  <a:lnTo>
                    <a:pt x="194153" y="31073"/>
                  </a:lnTo>
                  <a:close/>
                </a:path>
              </a:pathLst>
            </a:custGeom>
            <a:solidFill>
              <a:srgbClr val="1C5657"/>
            </a:solidFill>
          </p:spPr>
          <p:txBody>
            <a:bodyPr wrap="square" lIns="0" tIns="0" rIns="0" bIns="0" rtlCol="0"/>
            <a:lstStyle/>
            <a:p>
              <a:endParaRPr/>
            </a:p>
          </p:txBody>
        </p:sp>
        <p:sp>
          <p:nvSpPr>
            <p:cNvPr id="20" name="object 22">
              <a:extLst>
                <a:ext uri="{FF2B5EF4-FFF2-40B4-BE49-F238E27FC236}">
                  <a16:creationId xmlns:a16="http://schemas.microsoft.com/office/drawing/2014/main" id="{2CB0DAC3-E2DE-804C-852F-8EAA888BB6CD}"/>
                </a:ext>
              </a:extLst>
            </p:cNvPr>
            <p:cNvSpPr/>
            <p:nvPr/>
          </p:nvSpPr>
          <p:spPr>
            <a:xfrm>
              <a:off x="11820368" y="8250266"/>
              <a:ext cx="233045" cy="544195"/>
            </a:xfrm>
            <a:custGeom>
              <a:avLst/>
              <a:gdLst/>
              <a:ahLst/>
              <a:cxnLst/>
              <a:rect l="l" t="t" r="r" b="b"/>
              <a:pathLst>
                <a:path w="233045" h="544195">
                  <a:moveTo>
                    <a:pt x="103623" y="0"/>
                  </a:moveTo>
                  <a:lnTo>
                    <a:pt x="0" y="25833"/>
                  </a:lnTo>
                  <a:lnTo>
                    <a:pt x="17125" y="241704"/>
                  </a:lnTo>
                  <a:lnTo>
                    <a:pt x="77509" y="336713"/>
                  </a:lnTo>
                  <a:lnTo>
                    <a:pt x="129186" y="543970"/>
                  </a:lnTo>
                  <a:lnTo>
                    <a:pt x="232809" y="518137"/>
                  </a:lnTo>
                  <a:lnTo>
                    <a:pt x="181133" y="310880"/>
                  </a:lnTo>
                  <a:lnTo>
                    <a:pt x="189841" y="198642"/>
                  </a:lnTo>
                  <a:lnTo>
                    <a:pt x="103623" y="0"/>
                  </a:lnTo>
                  <a:close/>
                </a:path>
              </a:pathLst>
            </a:custGeom>
            <a:ln w="35599">
              <a:solidFill>
                <a:srgbClr val="CB795D"/>
              </a:solidFill>
            </a:ln>
          </p:spPr>
          <p:txBody>
            <a:bodyPr wrap="square" lIns="0" tIns="0" rIns="0" bIns="0" rtlCol="0"/>
            <a:lstStyle/>
            <a:p>
              <a:endParaRPr/>
            </a:p>
          </p:txBody>
        </p:sp>
        <p:sp>
          <p:nvSpPr>
            <p:cNvPr id="21" name="object 23">
              <a:extLst>
                <a:ext uri="{FF2B5EF4-FFF2-40B4-BE49-F238E27FC236}">
                  <a16:creationId xmlns:a16="http://schemas.microsoft.com/office/drawing/2014/main" id="{C5DFA7BA-3484-4441-BCFD-F9AA5BEF8978}"/>
                </a:ext>
              </a:extLst>
            </p:cNvPr>
            <p:cNvSpPr/>
            <p:nvPr/>
          </p:nvSpPr>
          <p:spPr>
            <a:xfrm>
              <a:off x="11845921" y="8742559"/>
              <a:ext cx="337185" cy="181610"/>
            </a:xfrm>
            <a:custGeom>
              <a:avLst/>
              <a:gdLst/>
              <a:ahLst/>
              <a:cxnLst/>
              <a:rect l="l" t="t" r="r" b="b"/>
              <a:pathLst>
                <a:path w="337184" h="181609">
                  <a:moveTo>
                    <a:pt x="336723" y="103633"/>
                  </a:moveTo>
                  <a:lnTo>
                    <a:pt x="25843" y="181143"/>
                  </a:lnTo>
                  <a:lnTo>
                    <a:pt x="0" y="77509"/>
                  </a:lnTo>
                  <a:lnTo>
                    <a:pt x="310880" y="0"/>
                  </a:lnTo>
                  <a:lnTo>
                    <a:pt x="336723" y="103633"/>
                  </a:lnTo>
                  <a:close/>
                </a:path>
              </a:pathLst>
            </a:custGeom>
            <a:ln w="35599">
              <a:solidFill>
                <a:srgbClr val="CB795D"/>
              </a:solidFill>
            </a:ln>
          </p:spPr>
          <p:txBody>
            <a:bodyPr wrap="square" lIns="0" tIns="0" rIns="0" bIns="0" rtlCol="0"/>
            <a:lstStyle/>
            <a:p>
              <a:endParaRPr/>
            </a:p>
          </p:txBody>
        </p:sp>
        <p:sp>
          <p:nvSpPr>
            <p:cNvPr id="22" name="object 24">
              <a:extLst>
                <a:ext uri="{FF2B5EF4-FFF2-40B4-BE49-F238E27FC236}">
                  <a16:creationId xmlns:a16="http://schemas.microsoft.com/office/drawing/2014/main" id="{D35FBE9E-3238-9C49-A3DF-701B8BBF76D7}"/>
                </a:ext>
              </a:extLst>
            </p:cNvPr>
            <p:cNvSpPr/>
            <p:nvPr/>
          </p:nvSpPr>
          <p:spPr>
            <a:xfrm>
              <a:off x="11906305" y="8854797"/>
              <a:ext cx="309245" cy="412750"/>
            </a:xfrm>
            <a:custGeom>
              <a:avLst/>
              <a:gdLst/>
              <a:ahLst/>
              <a:cxnLst/>
              <a:rect l="l" t="t" r="r" b="b"/>
              <a:pathLst>
                <a:path w="309245" h="412750">
                  <a:moveTo>
                    <a:pt x="215632" y="410113"/>
                  </a:moveTo>
                  <a:lnTo>
                    <a:pt x="166205" y="412345"/>
                  </a:lnTo>
                  <a:lnTo>
                    <a:pt x="121315" y="396017"/>
                  </a:lnTo>
                  <a:lnTo>
                    <a:pt x="85822" y="364048"/>
                  </a:lnTo>
                  <a:lnTo>
                    <a:pt x="64588" y="319359"/>
                  </a:lnTo>
                  <a:lnTo>
                    <a:pt x="0" y="60291"/>
                  </a:lnTo>
                  <a:lnTo>
                    <a:pt x="241798" y="0"/>
                  </a:lnTo>
                  <a:lnTo>
                    <a:pt x="306386" y="259068"/>
                  </a:lnTo>
                  <a:lnTo>
                    <a:pt x="308618" y="308500"/>
                  </a:lnTo>
                  <a:lnTo>
                    <a:pt x="292290" y="353389"/>
                  </a:lnTo>
                  <a:lnTo>
                    <a:pt x="260321" y="388879"/>
                  </a:lnTo>
                  <a:lnTo>
                    <a:pt x="215632" y="410113"/>
                  </a:lnTo>
                  <a:close/>
                </a:path>
              </a:pathLst>
            </a:custGeom>
            <a:ln w="35599">
              <a:solidFill>
                <a:srgbClr val="CB795D"/>
              </a:solidFill>
            </a:ln>
          </p:spPr>
          <p:txBody>
            <a:bodyPr wrap="square" lIns="0" tIns="0" rIns="0" bIns="0" rtlCol="0"/>
            <a:lstStyle/>
            <a:p>
              <a:endParaRPr/>
            </a:p>
          </p:txBody>
        </p:sp>
        <p:sp>
          <p:nvSpPr>
            <p:cNvPr id="23" name="object 25">
              <a:extLst>
                <a:ext uri="{FF2B5EF4-FFF2-40B4-BE49-F238E27FC236}">
                  <a16:creationId xmlns:a16="http://schemas.microsoft.com/office/drawing/2014/main" id="{8A08FB66-968B-D144-B2B2-D2F2599EF31B}"/>
                </a:ext>
              </a:extLst>
            </p:cNvPr>
            <p:cNvSpPr/>
            <p:nvPr/>
          </p:nvSpPr>
          <p:spPr>
            <a:xfrm>
              <a:off x="11992616" y="8966951"/>
              <a:ext cx="52069" cy="207645"/>
            </a:xfrm>
            <a:custGeom>
              <a:avLst/>
              <a:gdLst/>
              <a:ahLst/>
              <a:cxnLst/>
              <a:rect l="l" t="t" r="r" b="b"/>
              <a:pathLst>
                <a:path w="52070" h="207645">
                  <a:moveTo>
                    <a:pt x="0" y="0"/>
                  </a:moveTo>
                  <a:lnTo>
                    <a:pt x="51666" y="207246"/>
                  </a:lnTo>
                </a:path>
              </a:pathLst>
            </a:custGeom>
            <a:ln w="35599">
              <a:solidFill>
                <a:srgbClr val="CB795D"/>
              </a:solidFill>
            </a:ln>
          </p:spPr>
          <p:txBody>
            <a:bodyPr wrap="square" lIns="0" tIns="0" rIns="0" bIns="0" rtlCol="0"/>
            <a:lstStyle/>
            <a:p>
              <a:endParaRPr/>
            </a:p>
          </p:txBody>
        </p:sp>
        <p:sp>
          <p:nvSpPr>
            <p:cNvPr id="24" name="object 26">
              <a:extLst>
                <a:ext uri="{FF2B5EF4-FFF2-40B4-BE49-F238E27FC236}">
                  <a16:creationId xmlns:a16="http://schemas.microsoft.com/office/drawing/2014/main" id="{026EC237-A927-084A-BD4C-62AC0AD5E211}"/>
                </a:ext>
              </a:extLst>
            </p:cNvPr>
            <p:cNvSpPr/>
            <p:nvPr/>
          </p:nvSpPr>
          <p:spPr>
            <a:xfrm>
              <a:off x="12096239" y="8941108"/>
              <a:ext cx="52069" cy="207645"/>
            </a:xfrm>
            <a:custGeom>
              <a:avLst/>
              <a:gdLst/>
              <a:ahLst/>
              <a:cxnLst/>
              <a:rect l="l" t="t" r="r" b="b"/>
              <a:pathLst>
                <a:path w="52070" h="207645">
                  <a:moveTo>
                    <a:pt x="0" y="0"/>
                  </a:moveTo>
                  <a:lnTo>
                    <a:pt x="51676" y="207256"/>
                  </a:lnTo>
                </a:path>
              </a:pathLst>
            </a:custGeom>
            <a:ln w="35599">
              <a:solidFill>
                <a:srgbClr val="CB795D"/>
              </a:solidFill>
            </a:ln>
          </p:spPr>
          <p:txBody>
            <a:bodyPr wrap="square" lIns="0" tIns="0" rIns="0" bIns="0" rtlCol="0"/>
            <a:lstStyle/>
            <a:p>
              <a:endParaRPr/>
            </a:p>
          </p:txBody>
        </p:sp>
      </p:grpSp>
      <p:pic>
        <p:nvPicPr>
          <p:cNvPr id="7" name="Bilde 6" descr="Et bilde som inneholder mat, skilt&#10;&#10;Automatisk generert beskrivelse">
            <a:extLst>
              <a:ext uri="{FF2B5EF4-FFF2-40B4-BE49-F238E27FC236}">
                <a16:creationId xmlns:a16="http://schemas.microsoft.com/office/drawing/2014/main" id="{9AA8DFA8-009B-CD46-BBFE-D6A5AD529EB7}"/>
              </a:ext>
            </a:extLst>
          </p:cNvPr>
          <p:cNvPicPr>
            <a:picLocks noChangeAspect="1"/>
          </p:cNvPicPr>
          <p:nvPr userDrawn="1"/>
        </p:nvPicPr>
        <p:blipFill>
          <a:blip r:embed="rId4"/>
          <a:stretch>
            <a:fillRect/>
          </a:stretch>
        </p:blipFill>
        <p:spPr>
          <a:xfrm>
            <a:off x="0" y="-1"/>
            <a:ext cx="4409161" cy="2480153"/>
          </a:xfrm>
          <a:prstGeom prst="rect">
            <a:avLst/>
          </a:prstGeom>
        </p:spPr>
      </p:pic>
      <p:sp>
        <p:nvSpPr>
          <p:cNvPr id="25" name="TekstSylinder 24">
            <a:extLst>
              <a:ext uri="{FF2B5EF4-FFF2-40B4-BE49-F238E27FC236}">
                <a16:creationId xmlns:a16="http://schemas.microsoft.com/office/drawing/2014/main" id="{772D22A3-DB95-D548-8F3E-D77B2D28A122}"/>
              </a:ext>
            </a:extLst>
          </p:cNvPr>
          <p:cNvSpPr txBox="1"/>
          <p:nvPr userDrawn="1"/>
        </p:nvSpPr>
        <p:spPr>
          <a:xfrm>
            <a:off x="8287143" y="677055"/>
            <a:ext cx="3490058" cy="1938992"/>
          </a:xfrm>
          <a:prstGeom prst="rect">
            <a:avLst/>
          </a:prstGeom>
          <a:noFill/>
        </p:spPr>
        <p:txBody>
          <a:bodyPr wrap="none" rtlCol="0">
            <a:spAutoFit/>
          </a:bodyPr>
          <a:lstStyle/>
          <a:p>
            <a:pPr algn="r"/>
            <a:r>
              <a:rPr lang="nb-NO" sz="4000" b="1" i="0" dirty="0">
                <a:solidFill>
                  <a:srgbClr val="D07A59"/>
                </a:solidFill>
                <a:latin typeface="Arial" panose="020B0604020202020204" pitchFamily="34" charset="0"/>
                <a:cs typeface="Arial" panose="020B0604020202020204" pitchFamily="34" charset="0"/>
              </a:rPr>
              <a:t>Borettslag og</a:t>
            </a:r>
            <a:br>
              <a:rPr lang="nb-NO" sz="4000" b="1" i="0" dirty="0">
                <a:solidFill>
                  <a:srgbClr val="D07A59"/>
                </a:solidFill>
                <a:latin typeface="Arial" panose="020B0604020202020204" pitchFamily="34" charset="0"/>
                <a:cs typeface="Arial" panose="020B0604020202020204" pitchFamily="34" charset="0"/>
              </a:rPr>
            </a:br>
            <a:r>
              <a:rPr lang="nb-NO" sz="4000" b="1" i="0" dirty="0">
                <a:solidFill>
                  <a:srgbClr val="D07A59"/>
                </a:solidFill>
                <a:latin typeface="Arial" panose="020B0604020202020204" pitchFamily="34" charset="0"/>
                <a:cs typeface="Arial" panose="020B0604020202020204" pitchFamily="34" charset="0"/>
              </a:rPr>
              <a:t>sameiers</a:t>
            </a:r>
            <a:br>
              <a:rPr lang="nb-NO" sz="4000" b="1" i="0" dirty="0">
                <a:solidFill>
                  <a:srgbClr val="D07A59"/>
                </a:solidFill>
                <a:latin typeface="Arial" panose="020B0604020202020204" pitchFamily="34" charset="0"/>
                <a:cs typeface="Arial" panose="020B0604020202020204" pitchFamily="34" charset="0"/>
              </a:rPr>
            </a:br>
            <a:r>
              <a:rPr lang="nb-NO" sz="4000" b="1" i="0" dirty="0">
                <a:solidFill>
                  <a:srgbClr val="D07A59"/>
                </a:solidFill>
                <a:latin typeface="Arial" panose="020B0604020202020204" pitchFamily="34" charset="0"/>
                <a:cs typeface="Arial" panose="020B0604020202020204" pitchFamily="34" charset="0"/>
              </a:rPr>
              <a:t>beste venn</a:t>
            </a:r>
          </a:p>
        </p:txBody>
      </p:sp>
    </p:spTree>
    <p:extLst>
      <p:ext uri="{BB962C8B-B14F-4D97-AF65-F5344CB8AC3E}">
        <p14:creationId xmlns:p14="http://schemas.microsoft.com/office/powerpoint/2010/main" val="4077827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tellysbilde">
    <p:bg>
      <p:bgPr>
        <a:solidFill>
          <a:srgbClr val="D5DCDB"/>
        </a:solidFill>
        <a:effectLst/>
      </p:bgPr>
    </p:b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B0CEDF8-DA74-5949-8DCC-A373C78CA38F}"/>
              </a:ext>
            </a:extLst>
          </p:cNvPr>
          <p:cNvSpPr>
            <a:spLocks noGrp="1"/>
          </p:cNvSpPr>
          <p:nvPr>
            <p:ph type="ctrTitle" hasCustomPrompt="1"/>
          </p:nvPr>
        </p:nvSpPr>
        <p:spPr>
          <a:xfrm>
            <a:off x="146726" y="2943616"/>
            <a:ext cx="5298509" cy="2113365"/>
          </a:xfrm>
        </p:spPr>
        <p:txBody>
          <a:bodyPr anchor="b"/>
          <a:lstStyle>
            <a:lvl1pPr algn="ctr">
              <a:defRPr sz="6000"/>
            </a:lvl1pPr>
          </a:lstStyle>
          <a:p>
            <a:r>
              <a:rPr lang="nb-NO" dirty="0"/>
              <a:t>Heading setes inn her</a:t>
            </a:r>
          </a:p>
        </p:txBody>
      </p:sp>
      <p:sp>
        <p:nvSpPr>
          <p:cNvPr id="4" name="Plassholder for dato 3">
            <a:extLst>
              <a:ext uri="{FF2B5EF4-FFF2-40B4-BE49-F238E27FC236}">
                <a16:creationId xmlns:a16="http://schemas.microsoft.com/office/drawing/2014/main" id="{621BB77E-9A3A-1644-838B-81BBB59594ED}"/>
              </a:ext>
            </a:extLst>
          </p:cNvPr>
          <p:cNvSpPr>
            <a:spLocks noGrp="1"/>
          </p:cNvSpPr>
          <p:nvPr>
            <p:ph type="dt" sz="half" idx="10"/>
          </p:nvPr>
        </p:nvSpPr>
        <p:spPr/>
        <p:txBody>
          <a:bodyPr/>
          <a:lstStyle/>
          <a:p>
            <a:fld id="{E7C65E38-08CD-4C48-B5FE-6DEF11685814}" type="datetimeFigureOut">
              <a:rPr lang="nb-NO" smtClean="0"/>
              <a:t>17.11.2020</a:t>
            </a:fld>
            <a:endParaRPr lang="nb-NO"/>
          </a:p>
        </p:txBody>
      </p:sp>
      <p:sp>
        <p:nvSpPr>
          <p:cNvPr id="6" name="Plassholder for lysbildenummer 5">
            <a:extLst>
              <a:ext uri="{FF2B5EF4-FFF2-40B4-BE49-F238E27FC236}">
                <a16:creationId xmlns:a16="http://schemas.microsoft.com/office/drawing/2014/main" id="{8C05171A-C652-DD4A-843C-8497E859FA8C}"/>
              </a:ext>
            </a:extLst>
          </p:cNvPr>
          <p:cNvSpPr>
            <a:spLocks noGrp="1"/>
          </p:cNvSpPr>
          <p:nvPr>
            <p:ph type="sldNum" sz="quarter" idx="12"/>
          </p:nvPr>
        </p:nvSpPr>
        <p:spPr/>
        <p:txBody>
          <a:bodyPr/>
          <a:lstStyle/>
          <a:p>
            <a:fld id="{33AE4C67-1CA3-D64C-BE38-975B7902E9CB}" type="slidenum">
              <a:rPr lang="nb-NO" smtClean="0"/>
              <a:t>‹#›</a:t>
            </a:fld>
            <a:endParaRPr lang="nb-NO"/>
          </a:p>
        </p:txBody>
      </p:sp>
      <p:grpSp>
        <p:nvGrpSpPr>
          <p:cNvPr id="26" name="Gruppe 25">
            <a:extLst>
              <a:ext uri="{FF2B5EF4-FFF2-40B4-BE49-F238E27FC236}">
                <a16:creationId xmlns:a16="http://schemas.microsoft.com/office/drawing/2014/main" id="{E5D069BB-6225-2C41-B6AB-949FB7C76967}"/>
              </a:ext>
            </a:extLst>
          </p:cNvPr>
          <p:cNvGrpSpPr/>
          <p:nvPr userDrawn="1"/>
        </p:nvGrpSpPr>
        <p:grpSpPr>
          <a:xfrm>
            <a:off x="5882640" y="0"/>
            <a:ext cx="6309360" cy="6858000"/>
            <a:chOff x="5882640" y="0"/>
            <a:chExt cx="6309360" cy="6858000"/>
          </a:xfrm>
        </p:grpSpPr>
        <p:sp>
          <p:nvSpPr>
            <p:cNvPr id="7" name="object 3">
              <a:extLst>
                <a:ext uri="{FF2B5EF4-FFF2-40B4-BE49-F238E27FC236}">
                  <a16:creationId xmlns:a16="http://schemas.microsoft.com/office/drawing/2014/main" id="{F920617C-3974-0446-991D-84BB009A7FBF}"/>
                </a:ext>
              </a:extLst>
            </p:cNvPr>
            <p:cNvSpPr/>
            <p:nvPr userDrawn="1"/>
          </p:nvSpPr>
          <p:spPr>
            <a:xfrm>
              <a:off x="5882640" y="0"/>
              <a:ext cx="6309360" cy="3342639"/>
            </a:xfrm>
            <a:prstGeom prst="rect">
              <a:avLst/>
            </a:prstGeom>
            <a:blipFill>
              <a:blip r:embed="rId2" cstate="print"/>
              <a:stretch>
                <a:fillRect/>
              </a:stretch>
            </a:blipFill>
          </p:spPr>
          <p:txBody>
            <a:bodyPr wrap="square" lIns="0" tIns="0" rIns="0" bIns="0" rtlCol="0"/>
            <a:lstStyle/>
            <a:p>
              <a:endParaRPr/>
            </a:p>
          </p:txBody>
        </p:sp>
        <p:grpSp>
          <p:nvGrpSpPr>
            <p:cNvPr id="9" name="Gruppe 8">
              <a:extLst>
                <a:ext uri="{FF2B5EF4-FFF2-40B4-BE49-F238E27FC236}">
                  <a16:creationId xmlns:a16="http://schemas.microsoft.com/office/drawing/2014/main" id="{AC92D9EA-73CE-1648-B5CD-AB01BB8064F3}"/>
                </a:ext>
              </a:extLst>
            </p:cNvPr>
            <p:cNvGrpSpPr/>
            <p:nvPr userDrawn="1"/>
          </p:nvGrpSpPr>
          <p:grpSpPr>
            <a:xfrm>
              <a:off x="5882640" y="3255962"/>
              <a:ext cx="6309360" cy="3602038"/>
              <a:chOff x="9846089" y="5692907"/>
              <a:chExt cx="10257988" cy="5692887"/>
            </a:xfrm>
          </p:grpSpPr>
          <p:sp>
            <p:nvSpPr>
              <p:cNvPr id="10" name="object 2">
                <a:extLst>
                  <a:ext uri="{FF2B5EF4-FFF2-40B4-BE49-F238E27FC236}">
                    <a16:creationId xmlns:a16="http://schemas.microsoft.com/office/drawing/2014/main" id="{5DE5A3AF-165A-594F-9B04-92BE3C0224AC}"/>
                  </a:ext>
                </a:extLst>
              </p:cNvPr>
              <p:cNvSpPr/>
              <p:nvPr/>
            </p:nvSpPr>
            <p:spPr>
              <a:xfrm>
                <a:off x="9846089" y="5692907"/>
                <a:ext cx="10257988" cy="5692887"/>
              </a:xfrm>
              <a:prstGeom prst="rect">
                <a:avLst/>
              </a:prstGeom>
              <a:blipFill>
                <a:blip r:embed="rId3" cstate="print"/>
                <a:stretch>
                  <a:fillRect/>
                </a:stretch>
              </a:blipFill>
            </p:spPr>
            <p:txBody>
              <a:bodyPr wrap="square" lIns="0" tIns="0" rIns="0" bIns="0" rtlCol="0"/>
              <a:lstStyle/>
              <a:p>
                <a:endParaRPr/>
              </a:p>
            </p:txBody>
          </p:sp>
          <p:sp>
            <p:nvSpPr>
              <p:cNvPr id="11" name="object 12">
                <a:extLst>
                  <a:ext uri="{FF2B5EF4-FFF2-40B4-BE49-F238E27FC236}">
                    <a16:creationId xmlns:a16="http://schemas.microsoft.com/office/drawing/2014/main" id="{87E12336-9C73-AD4C-A3AE-3D7F03DC41C8}"/>
                  </a:ext>
                </a:extLst>
              </p:cNvPr>
              <p:cNvSpPr/>
              <p:nvPr/>
            </p:nvSpPr>
            <p:spPr>
              <a:xfrm>
                <a:off x="17586405" y="8729278"/>
                <a:ext cx="930910" cy="1114425"/>
              </a:xfrm>
              <a:custGeom>
                <a:avLst/>
                <a:gdLst/>
                <a:ahLst/>
                <a:cxnLst/>
                <a:rect l="l" t="t" r="r" b="b"/>
                <a:pathLst>
                  <a:path w="930909" h="1114425">
                    <a:moveTo>
                      <a:pt x="357001" y="0"/>
                    </a:moveTo>
                    <a:lnTo>
                      <a:pt x="305233" y="24143"/>
                    </a:lnTo>
                    <a:lnTo>
                      <a:pt x="4477" y="833011"/>
                    </a:lnTo>
                    <a:lnTo>
                      <a:pt x="0" y="862772"/>
                    </a:lnTo>
                    <a:lnTo>
                      <a:pt x="7042" y="890996"/>
                    </a:lnTo>
                    <a:lnTo>
                      <a:pt x="24135" y="914533"/>
                    </a:lnTo>
                    <a:lnTo>
                      <a:pt x="49812" y="930230"/>
                    </a:lnTo>
                    <a:lnTo>
                      <a:pt x="543548" y="1109941"/>
                    </a:lnTo>
                    <a:lnTo>
                      <a:pt x="573309" y="1114417"/>
                    </a:lnTo>
                    <a:lnTo>
                      <a:pt x="601534" y="1107371"/>
                    </a:lnTo>
                    <a:lnTo>
                      <a:pt x="625071" y="1090274"/>
                    </a:lnTo>
                    <a:lnTo>
                      <a:pt x="629312" y="1083336"/>
                    </a:lnTo>
                    <a:lnTo>
                      <a:pt x="571746" y="1083336"/>
                    </a:lnTo>
                    <a:lnTo>
                      <a:pt x="554197" y="1080694"/>
                    </a:lnTo>
                    <a:lnTo>
                      <a:pt x="60461" y="900993"/>
                    </a:lnTo>
                    <a:lnTo>
                      <a:pt x="45315" y="891734"/>
                    </a:lnTo>
                    <a:lnTo>
                      <a:pt x="35234" y="877852"/>
                    </a:lnTo>
                    <a:lnTo>
                      <a:pt x="31082" y="861204"/>
                    </a:lnTo>
                    <a:lnTo>
                      <a:pt x="33725" y="843649"/>
                    </a:lnTo>
                    <a:lnTo>
                      <a:pt x="318772" y="60465"/>
                    </a:lnTo>
                    <a:lnTo>
                      <a:pt x="328032" y="45317"/>
                    </a:lnTo>
                    <a:lnTo>
                      <a:pt x="341917" y="35233"/>
                    </a:lnTo>
                    <a:lnTo>
                      <a:pt x="358565" y="31077"/>
                    </a:lnTo>
                    <a:lnTo>
                      <a:pt x="459838" y="31077"/>
                    </a:lnTo>
                    <a:lnTo>
                      <a:pt x="386764" y="4481"/>
                    </a:lnTo>
                    <a:lnTo>
                      <a:pt x="357001" y="0"/>
                    </a:lnTo>
                    <a:close/>
                  </a:path>
                  <a:path w="930909" h="1114425">
                    <a:moveTo>
                      <a:pt x="459838" y="31077"/>
                    </a:moveTo>
                    <a:lnTo>
                      <a:pt x="358565" y="31077"/>
                    </a:lnTo>
                    <a:lnTo>
                      <a:pt x="376115" y="33719"/>
                    </a:lnTo>
                    <a:lnTo>
                      <a:pt x="869852" y="213419"/>
                    </a:lnTo>
                    <a:lnTo>
                      <a:pt x="884998" y="222680"/>
                    </a:lnTo>
                    <a:lnTo>
                      <a:pt x="895079" y="236566"/>
                    </a:lnTo>
                    <a:lnTo>
                      <a:pt x="899231" y="253217"/>
                    </a:lnTo>
                    <a:lnTo>
                      <a:pt x="896588" y="270773"/>
                    </a:lnTo>
                    <a:lnTo>
                      <a:pt x="611530" y="1053957"/>
                    </a:lnTo>
                    <a:lnTo>
                      <a:pt x="602271" y="1069103"/>
                    </a:lnTo>
                    <a:lnTo>
                      <a:pt x="588391" y="1079185"/>
                    </a:lnTo>
                    <a:lnTo>
                      <a:pt x="571746" y="1083336"/>
                    </a:lnTo>
                    <a:lnTo>
                      <a:pt x="629312" y="1083336"/>
                    </a:lnTo>
                    <a:lnTo>
                      <a:pt x="640768" y="1064596"/>
                    </a:lnTo>
                    <a:lnTo>
                      <a:pt x="925825" y="281422"/>
                    </a:lnTo>
                    <a:lnTo>
                      <a:pt x="930307" y="251653"/>
                    </a:lnTo>
                    <a:lnTo>
                      <a:pt x="923266" y="223422"/>
                    </a:lnTo>
                    <a:lnTo>
                      <a:pt x="906173" y="199881"/>
                    </a:lnTo>
                    <a:lnTo>
                      <a:pt x="880500" y="184182"/>
                    </a:lnTo>
                    <a:lnTo>
                      <a:pt x="459838" y="31077"/>
                    </a:lnTo>
                    <a:close/>
                  </a:path>
                </a:pathLst>
              </a:custGeom>
              <a:solidFill>
                <a:srgbClr val="1C5657"/>
              </a:solidFill>
            </p:spPr>
            <p:txBody>
              <a:bodyPr wrap="square" lIns="0" tIns="0" rIns="0" bIns="0" rtlCol="0"/>
              <a:lstStyle/>
              <a:p>
                <a:endParaRPr/>
              </a:p>
            </p:txBody>
          </p:sp>
          <p:sp>
            <p:nvSpPr>
              <p:cNvPr id="12" name="object 13">
                <a:extLst>
                  <a:ext uri="{FF2B5EF4-FFF2-40B4-BE49-F238E27FC236}">
                    <a16:creationId xmlns:a16="http://schemas.microsoft.com/office/drawing/2014/main" id="{CBE25493-1F48-E446-9CE8-939A0D1C46D9}"/>
                  </a:ext>
                </a:extLst>
              </p:cNvPr>
              <p:cNvSpPr/>
              <p:nvPr/>
            </p:nvSpPr>
            <p:spPr>
              <a:xfrm>
                <a:off x="17716713" y="9444373"/>
                <a:ext cx="140970" cy="140970"/>
              </a:xfrm>
              <a:custGeom>
                <a:avLst/>
                <a:gdLst/>
                <a:ahLst/>
                <a:cxnLst/>
                <a:rect l="l" t="t" r="r" b="b"/>
                <a:pathLst>
                  <a:path w="140969" h="140970">
                    <a:moveTo>
                      <a:pt x="52308" y="0"/>
                    </a:moveTo>
                    <a:lnTo>
                      <a:pt x="20715" y="23324"/>
                    </a:lnTo>
                    <a:lnTo>
                      <a:pt x="2095" y="74482"/>
                    </a:lnTo>
                    <a:lnTo>
                      <a:pt x="0" y="88423"/>
                    </a:lnTo>
                    <a:lnTo>
                      <a:pt x="3296" y="101644"/>
                    </a:lnTo>
                    <a:lnTo>
                      <a:pt x="11299" y="112669"/>
                    </a:lnTo>
                    <a:lnTo>
                      <a:pt x="23320" y="120025"/>
                    </a:lnTo>
                    <a:lnTo>
                      <a:pt x="74478" y="138645"/>
                    </a:lnTo>
                    <a:lnTo>
                      <a:pt x="88420" y="140739"/>
                    </a:lnTo>
                    <a:lnTo>
                      <a:pt x="101643" y="137438"/>
                    </a:lnTo>
                    <a:lnTo>
                      <a:pt x="112669" y="129432"/>
                    </a:lnTo>
                    <a:lnTo>
                      <a:pt x="120021" y="117409"/>
                    </a:lnTo>
                    <a:lnTo>
                      <a:pt x="122634" y="110227"/>
                    </a:lnTo>
                    <a:lnTo>
                      <a:pt x="87410" y="110227"/>
                    </a:lnTo>
                    <a:lnTo>
                      <a:pt x="31685" y="89947"/>
                    </a:lnTo>
                    <a:lnTo>
                      <a:pt x="30502" y="87414"/>
                    </a:lnTo>
                    <a:lnTo>
                      <a:pt x="50783" y="31690"/>
                    </a:lnTo>
                    <a:lnTo>
                      <a:pt x="53315" y="30507"/>
                    </a:lnTo>
                    <a:lnTo>
                      <a:pt x="131205" y="30507"/>
                    </a:lnTo>
                    <a:lnTo>
                      <a:pt x="129434" y="28069"/>
                    </a:lnTo>
                    <a:lnTo>
                      <a:pt x="117405" y="20719"/>
                    </a:lnTo>
                    <a:lnTo>
                      <a:pt x="66247" y="2099"/>
                    </a:lnTo>
                    <a:lnTo>
                      <a:pt x="52308" y="0"/>
                    </a:lnTo>
                    <a:close/>
                  </a:path>
                  <a:path w="140969" h="140970">
                    <a:moveTo>
                      <a:pt x="131205" y="30507"/>
                    </a:moveTo>
                    <a:lnTo>
                      <a:pt x="53315" y="30507"/>
                    </a:lnTo>
                    <a:lnTo>
                      <a:pt x="109050" y="50787"/>
                    </a:lnTo>
                    <a:lnTo>
                      <a:pt x="110233" y="53319"/>
                    </a:lnTo>
                    <a:lnTo>
                      <a:pt x="89953" y="109044"/>
                    </a:lnTo>
                    <a:lnTo>
                      <a:pt x="87410" y="110227"/>
                    </a:lnTo>
                    <a:lnTo>
                      <a:pt x="122634" y="110227"/>
                    </a:lnTo>
                    <a:lnTo>
                      <a:pt x="138640" y="66241"/>
                    </a:lnTo>
                    <a:lnTo>
                      <a:pt x="140740" y="52307"/>
                    </a:lnTo>
                    <a:lnTo>
                      <a:pt x="137442" y="39090"/>
                    </a:lnTo>
                    <a:lnTo>
                      <a:pt x="131205" y="30507"/>
                    </a:lnTo>
                    <a:close/>
                  </a:path>
                </a:pathLst>
              </a:custGeom>
              <a:solidFill>
                <a:srgbClr val="1C5657"/>
              </a:solidFill>
            </p:spPr>
            <p:txBody>
              <a:bodyPr wrap="square" lIns="0" tIns="0" rIns="0" bIns="0" rtlCol="0"/>
              <a:lstStyle/>
              <a:p>
                <a:endParaRPr/>
              </a:p>
            </p:txBody>
          </p:sp>
          <p:sp>
            <p:nvSpPr>
              <p:cNvPr id="13" name="object 14">
                <a:extLst>
                  <a:ext uri="{FF2B5EF4-FFF2-40B4-BE49-F238E27FC236}">
                    <a16:creationId xmlns:a16="http://schemas.microsoft.com/office/drawing/2014/main" id="{9DFE8A76-BC44-9D4B-A95F-C5E3328E3AFF}"/>
                  </a:ext>
                </a:extLst>
              </p:cNvPr>
              <p:cNvSpPr/>
              <p:nvPr/>
            </p:nvSpPr>
            <p:spPr>
              <a:xfrm>
                <a:off x="17771236" y="9294574"/>
                <a:ext cx="140970" cy="140970"/>
              </a:xfrm>
              <a:custGeom>
                <a:avLst/>
                <a:gdLst/>
                <a:ahLst/>
                <a:cxnLst/>
                <a:rect l="l" t="t" r="r" b="b"/>
                <a:pathLst>
                  <a:path w="140969" h="140970">
                    <a:moveTo>
                      <a:pt x="52308" y="0"/>
                    </a:moveTo>
                    <a:lnTo>
                      <a:pt x="20715" y="23324"/>
                    </a:lnTo>
                    <a:lnTo>
                      <a:pt x="2095" y="74482"/>
                    </a:lnTo>
                    <a:lnTo>
                      <a:pt x="0" y="88417"/>
                    </a:lnTo>
                    <a:lnTo>
                      <a:pt x="3298" y="101633"/>
                    </a:lnTo>
                    <a:lnTo>
                      <a:pt x="11303" y="112655"/>
                    </a:lnTo>
                    <a:lnTo>
                      <a:pt x="23330" y="120004"/>
                    </a:lnTo>
                    <a:lnTo>
                      <a:pt x="74488" y="138624"/>
                    </a:lnTo>
                    <a:lnTo>
                      <a:pt x="88429" y="140726"/>
                    </a:lnTo>
                    <a:lnTo>
                      <a:pt x="101648" y="137432"/>
                    </a:lnTo>
                    <a:lnTo>
                      <a:pt x="112671" y="129430"/>
                    </a:lnTo>
                    <a:lnTo>
                      <a:pt x="120020" y="117409"/>
                    </a:lnTo>
                    <a:lnTo>
                      <a:pt x="122639" y="110217"/>
                    </a:lnTo>
                    <a:lnTo>
                      <a:pt x="87420" y="110217"/>
                    </a:lnTo>
                    <a:lnTo>
                      <a:pt x="31685" y="89936"/>
                    </a:lnTo>
                    <a:lnTo>
                      <a:pt x="30512" y="87404"/>
                    </a:lnTo>
                    <a:lnTo>
                      <a:pt x="50782" y="31690"/>
                    </a:lnTo>
                    <a:lnTo>
                      <a:pt x="53315" y="30507"/>
                    </a:lnTo>
                    <a:lnTo>
                      <a:pt x="131205" y="30507"/>
                    </a:lnTo>
                    <a:lnTo>
                      <a:pt x="129434" y="28069"/>
                    </a:lnTo>
                    <a:lnTo>
                      <a:pt x="117405" y="20719"/>
                    </a:lnTo>
                    <a:lnTo>
                      <a:pt x="66247" y="2099"/>
                    </a:lnTo>
                    <a:lnTo>
                      <a:pt x="52308" y="0"/>
                    </a:lnTo>
                    <a:close/>
                  </a:path>
                  <a:path w="140969" h="140970">
                    <a:moveTo>
                      <a:pt x="131205" y="30507"/>
                    </a:moveTo>
                    <a:lnTo>
                      <a:pt x="53315" y="30507"/>
                    </a:lnTo>
                    <a:lnTo>
                      <a:pt x="109050" y="50787"/>
                    </a:lnTo>
                    <a:lnTo>
                      <a:pt x="110233" y="53319"/>
                    </a:lnTo>
                    <a:lnTo>
                      <a:pt x="89953" y="109044"/>
                    </a:lnTo>
                    <a:lnTo>
                      <a:pt x="87420" y="110217"/>
                    </a:lnTo>
                    <a:lnTo>
                      <a:pt x="122639" y="110217"/>
                    </a:lnTo>
                    <a:lnTo>
                      <a:pt x="138651" y="66241"/>
                    </a:lnTo>
                    <a:lnTo>
                      <a:pt x="140744" y="52307"/>
                    </a:lnTo>
                    <a:lnTo>
                      <a:pt x="137443" y="39090"/>
                    </a:lnTo>
                    <a:lnTo>
                      <a:pt x="131205" y="30507"/>
                    </a:lnTo>
                    <a:close/>
                  </a:path>
                </a:pathLst>
              </a:custGeom>
              <a:solidFill>
                <a:srgbClr val="1C5657"/>
              </a:solidFill>
            </p:spPr>
            <p:txBody>
              <a:bodyPr wrap="square" lIns="0" tIns="0" rIns="0" bIns="0" rtlCol="0"/>
              <a:lstStyle/>
              <a:p>
                <a:endParaRPr/>
              </a:p>
            </p:txBody>
          </p:sp>
          <p:sp>
            <p:nvSpPr>
              <p:cNvPr id="14" name="object 15">
                <a:extLst>
                  <a:ext uri="{FF2B5EF4-FFF2-40B4-BE49-F238E27FC236}">
                    <a16:creationId xmlns:a16="http://schemas.microsoft.com/office/drawing/2014/main" id="{9DF4C068-0E58-7944-B6D3-3BC8D0D9F817}"/>
                  </a:ext>
                </a:extLst>
              </p:cNvPr>
              <p:cNvSpPr/>
              <p:nvPr/>
            </p:nvSpPr>
            <p:spPr>
              <a:xfrm>
                <a:off x="18146118" y="9261376"/>
                <a:ext cx="140744" cy="140730"/>
              </a:xfrm>
              <a:prstGeom prst="rect">
                <a:avLst/>
              </a:prstGeom>
              <a:blipFill>
                <a:blip r:embed="rId4" cstate="print"/>
                <a:stretch>
                  <a:fillRect/>
                </a:stretch>
              </a:blipFill>
            </p:spPr>
            <p:txBody>
              <a:bodyPr wrap="square" lIns="0" tIns="0" rIns="0" bIns="0" rtlCol="0"/>
              <a:lstStyle/>
              <a:p>
                <a:endParaRPr/>
              </a:p>
            </p:txBody>
          </p:sp>
          <p:sp>
            <p:nvSpPr>
              <p:cNvPr id="15" name="object 16">
                <a:extLst>
                  <a:ext uri="{FF2B5EF4-FFF2-40B4-BE49-F238E27FC236}">
                    <a16:creationId xmlns:a16="http://schemas.microsoft.com/office/drawing/2014/main" id="{FA85928F-4C02-6447-94E0-579C7EFC16F8}"/>
                  </a:ext>
                </a:extLst>
              </p:cNvPr>
              <p:cNvSpPr/>
              <p:nvPr/>
            </p:nvSpPr>
            <p:spPr>
              <a:xfrm>
                <a:off x="17985948" y="9203077"/>
                <a:ext cx="140970" cy="140970"/>
              </a:xfrm>
              <a:custGeom>
                <a:avLst/>
                <a:gdLst/>
                <a:ahLst/>
                <a:cxnLst/>
                <a:rect l="l" t="t" r="r" b="b"/>
                <a:pathLst>
                  <a:path w="140969" h="140970">
                    <a:moveTo>
                      <a:pt x="52307" y="0"/>
                    </a:moveTo>
                    <a:lnTo>
                      <a:pt x="20719" y="23320"/>
                    </a:lnTo>
                    <a:lnTo>
                      <a:pt x="2099" y="74478"/>
                    </a:lnTo>
                    <a:lnTo>
                      <a:pt x="0" y="88417"/>
                    </a:lnTo>
                    <a:lnTo>
                      <a:pt x="3297" y="101634"/>
                    </a:lnTo>
                    <a:lnTo>
                      <a:pt x="11302" y="112656"/>
                    </a:lnTo>
                    <a:lnTo>
                      <a:pt x="23324" y="120010"/>
                    </a:lnTo>
                    <a:lnTo>
                      <a:pt x="74482" y="138630"/>
                    </a:lnTo>
                    <a:lnTo>
                      <a:pt x="88417" y="140725"/>
                    </a:lnTo>
                    <a:lnTo>
                      <a:pt x="101633" y="137427"/>
                    </a:lnTo>
                    <a:lnTo>
                      <a:pt x="112655" y="129422"/>
                    </a:lnTo>
                    <a:lnTo>
                      <a:pt x="120004" y="117395"/>
                    </a:lnTo>
                    <a:lnTo>
                      <a:pt x="122620" y="110212"/>
                    </a:lnTo>
                    <a:lnTo>
                      <a:pt x="87404" y="110212"/>
                    </a:lnTo>
                    <a:lnTo>
                      <a:pt x="31690" y="89932"/>
                    </a:lnTo>
                    <a:lnTo>
                      <a:pt x="30507" y="87410"/>
                    </a:lnTo>
                    <a:lnTo>
                      <a:pt x="50787" y="31685"/>
                    </a:lnTo>
                    <a:lnTo>
                      <a:pt x="53319" y="30502"/>
                    </a:lnTo>
                    <a:lnTo>
                      <a:pt x="131193" y="30502"/>
                    </a:lnTo>
                    <a:lnTo>
                      <a:pt x="129422" y="28064"/>
                    </a:lnTo>
                    <a:lnTo>
                      <a:pt x="117399" y="20715"/>
                    </a:lnTo>
                    <a:lnTo>
                      <a:pt x="66241" y="2095"/>
                    </a:lnTo>
                    <a:lnTo>
                      <a:pt x="52307" y="0"/>
                    </a:lnTo>
                    <a:close/>
                  </a:path>
                  <a:path w="140969" h="140970">
                    <a:moveTo>
                      <a:pt x="131193" y="30502"/>
                    </a:moveTo>
                    <a:lnTo>
                      <a:pt x="53319" y="30502"/>
                    </a:lnTo>
                    <a:lnTo>
                      <a:pt x="109034" y="50783"/>
                    </a:lnTo>
                    <a:lnTo>
                      <a:pt x="110217" y="53315"/>
                    </a:lnTo>
                    <a:lnTo>
                      <a:pt x="89936" y="109040"/>
                    </a:lnTo>
                    <a:lnTo>
                      <a:pt x="87404" y="110212"/>
                    </a:lnTo>
                    <a:lnTo>
                      <a:pt x="122620" y="110212"/>
                    </a:lnTo>
                    <a:lnTo>
                      <a:pt x="138634" y="66237"/>
                    </a:lnTo>
                    <a:lnTo>
                      <a:pt x="140728" y="52302"/>
                    </a:lnTo>
                    <a:lnTo>
                      <a:pt x="137428" y="39086"/>
                    </a:lnTo>
                    <a:lnTo>
                      <a:pt x="131193" y="30502"/>
                    </a:lnTo>
                    <a:close/>
                  </a:path>
                </a:pathLst>
              </a:custGeom>
              <a:solidFill>
                <a:srgbClr val="1C5657"/>
              </a:solidFill>
            </p:spPr>
            <p:txBody>
              <a:bodyPr wrap="square" lIns="0" tIns="0" rIns="0" bIns="0" rtlCol="0"/>
              <a:lstStyle/>
              <a:p>
                <a:endParaRPr/>
              </a:p>
            </p:txBody>
          </p:sp>
          <p:sp>
            <p:nvSpPr>
              <p:cNvPr id="16" name="object 17">
                <a:extLst>
                  <a:ext uri="{FF2B5EF4-FFF2-40B4-BE49-F238E27FC236}">
                    <a16:creationId xmlns:a16="http://schemas.microsoft.com/office/drawing/2014/main" id="{09D45888-2419-9140-A59B-8E690A891BB4}"/>
                  </a:ext>
                </a:extLst>
              </p:cNvPr>
              <p:cNvSpPr/>
              <p:nvPr/>
            </p:nvSpPr>
            <p:spPr>
              <a:xfrm>
                <a:off x="17931426" y="9352877"/>
                <a:ext cx="140970" cy="140970"/>
              </a:xfrm>
              <a:custGeom>
                <a:avLst/>
                <a:gdLst/>
                <a:ahLst/>
                <a:cxnLst/>
                <a:rect l="l" t="t" r="r" b="b"/>
                <a:pathLst>
                  <a:path w="140969" h="140970">
                    <a:moveTo>
                      <a:pt x="52307" y="0"/>
                    </a:moveTo>
                    <a:lnTo>
                      <a:pt x="20719" y="23320"/>
                    </a:lnTo>
                    <a:lnTo>
                      <a:pt x="2099" y="74478"/>
                    </a:lnTo>
                    <a:lnTo>
                      <a:pt x="0" y="88417"/>
                    </a:lnTo>
                    <a:lnTo>
                      <a:pt x="3297" y="101634"/>
                    </a:lnTo>
                    <a:lnTo>
                      <a:pt x="11302" y="112656"/>
                    </a:lnTo>
                    <a:lnTo>
                      <a:pt x="23324" y="120010"/>
                    </a:lnTo>
                    <a:lnTo>
                      <a:pt x="74482" y="138630"/>
                    </a:lnTo>
                    <a:lnTo>
                      <a:pt x="88417" y="140725"/>
                    </a:lnTo>
                    <a:lnTo>
                      <a:pt x="101633" y="137427"/>
                    </a:lnTo>
                    <a:lnTo>
                      <a:pt x="112655" y="129422"/>
                    </a:lnTo>
                    <a:lnTo>
                      <a:pt x="120004" y="117395"/>
                    </a:lnTo>
                    <a:lnTo>
                      <a:pt x="122620" y="110212"/>
                    </a:lnTo>
                    <a:lnTo>
                      <a:pt x="87404" y="110212"/>
                    </a:lnTo>
                    <a:lnTo>
                      <a:pt x="31690" y="89932"/>
                    </a:lnTo>
                    <a:lnTo>
                      <a:pt x="30507" y="87410"/>
                    </a:lnTo>
                    <a:lnTo>
                      <a:pt x="50787" y="31685"/>
                    </a:lnTo>
                    <a:lnTo>
                      <a:pt x="53319" y="30502"/>
                    </a:lnTo>
                    <a:lnTo>
                      <a:pt x="131193" y="30502"/>
                    </a:lnTo>
                    <a:lnTo>
                      <a:pt x="129422" y="28064"/>
                    </a:lnTo>
                    <a:lnTo>
                      <a:pt x="117399" y="20715"/>
                    </a:lnTo>
                    <a:lnTo>
                      <a:pt x="66241" y="2095"/>
                    </a:lnTo>
                    <a:lnTo>
                      <a:pt x="52307" y="0"/>
                    </a:lnTo>
                    <a:close/>
                  </a:path>
                  <a:path w="140969" h="140970">
                    <a:moveTo>
                      <a:pt x="131193" y="30502"/>
                    </a:moveTo>
                    <a:lnTo>
                      <a:pt x="53319" y="30502"/>
                    </a:lnTo>
                    <a:lnTo>
                      <a:pt x="109034" y="50783"/>
                    </a:lnTo>
                    <a:lnTo>
                      <a:pt x="110217" y="53315"/>
                    </a:lnTo>
                    <a:lnTo>
                      <a:pt x="89936" y="109040"/>
                    </a:lnTo>
                    <a:lnTo>
                      <a:pt x="87404" y="110212"/>
                    </a:lnTo>
                    <a:lnTo>
                      <a:pt x="122620" y="110212"/>
                    </a:lnTo>
                    <a:lnTo>
                      <a:pt x="138634" y="66237"/>
                    </a:lnTo>
                    <a:lnTo>
                      <a:pt x="140728" y="52302"/>
                    </a:lnTo>
                    <a:lnTo>
                      <a:pt x="137428" y="39086"/>
                    </a:lnTo>
                    <a:lnTo>
                      <a:pt x="131193" y="30502"/>
                    </a:lnTo>
                    <a:close/>
                  </a:path>
                </a:pathLst>
              </a:custGeom>
              <a:solidFill>
                <a:srgbClr val="1C5657"/>
              </a:solidFill>
            </p:spPr>
            <p:txBody>
              <a:bodyPr wrap="square" lIns="0" tIns="0" rIns="0" bIns="0" rtlCol="0"/>
              <a:lstStyle/>
              <a:p>
                <a:endParaRPr/>
              </a:p>
            </p:txBody>
          </p:sp>
          <p:sp>
            <p:nvSpPr>
              <p:cNvPr id="17" name="object 18">
                <a:extLst>
                  <a:ext uri="{FF2B5EF4-FFF2-40B4-BE49-F238E27FC236}">
                    <a16:creationId xmlns:a16="http://schemas.microsoft.com/office/drawing/2014/main" id="{94B66A64-0E89-C24D-86D8-76B2E8D36307}"/>
                  </a:ext>
                </a:extLst>
              </p:cNvPr>
              <p:cNvSpPr/>
              <p:nvPr/>
            </p:nvSpPr>
            <p:spPr>
              <a:xfrm>
                <a:off x="17825758" y="9144774"/>
                <a:ext cx="140970" cy="140970"/>
              </a:xfrm>
              <a:custGeom>
                <a:avLst/>
                <a:gdLst/>
                <a:ahLst/>
                <a:cxnLst/>
                <a:rect l="l" t="t" r="r" b="b"/>
                <a:pathLst>
                  <a:path w="140969" h="140970">
                    <a:moveTo>
                      <a:pt x="52308" y="0"/>
                    </a:moveTo>
                    <a:lnTo>
                      <a:pt x="20715" y="23324"/>
                    </a:lnTo>
                    <a:lnTo>
                      <a:pt x="2095" y="74482"/>
                    </a:lnTo>
                    <a:lnTo>
                      <a:pt x="0" y="88417"/>
                    </a:lnTo>
                    <a:lnTo>
                      <a:pt x="3298" y="101633"/>
                    </a:lnTo>
                    <a:lnTo>
                      <a:pt x="11303" y="112655"/>
                    </a:lnTo>
                    <a:lnTo>
                      <a:pt x="23330" y="120004"/>
                    </a:lnTo>
                    <a:lnTo>
                      <a:pt x="74488" y="138624"/>
                    </a:lnTo>
                    <a:lnTo>
                      <a:pt x="88429" y="140726"/>
                    </a:lnTo>
                    <a:lnTo>
                      <a:pt x="101648" y="137432"/>
                    </a:lnTo>
                    <a:lnTo>
                      <a:pt x="112671" y="129430"/>
                    </a:lnTo>
                    <a:lnTo>
                      <a:pt x="120020" y="117409"/>
                    </a:lnTo>
                    <a:lnTo>
                      <a:pt x="122639" y="110217"/>
                    </a:lnTo>
                    <a:lnTo>
                      <a:pt x="87420" y="110217"/>
                    </a:lnTo>
                    <a:lnTo>
                      <a:pt x="31685" y="89936"/>
                    </a:lnTo>
                    <a:lnTo>
                      <a:pt x="30512" y="87404"/>
                    </a:lnTo>
                    <a:lnTo>
                      <a:pt x="50782" y="31690"/>
                    </a:lnTo>
                    <a:lnTo>
                      <a:pt x="53325" y="30507"/>
                    </a:lnTo>
                    <a:lnTo>
                      <a:pt x="131205" y="30507"/>
                    </a:lnTo>
                    <a:lnTo>
                      <a:pt x="129434" y="28069"/>
                    </a:lnTo>
                    <a:lnTo>
                      <a:pt x="117405" y="20719"/>
                    </a:lnTo>
                    <a:lnTo>
                      <a:pt x="66247" y="2099"/>
                    </a:lnTo>
                    <a:lnTo>
                      <a:pt x="52308" y="0"/>
                    </a:lnTo>
                    <a:close/>
                  </a:path>
                  <a:path w="140969" h="140970">
                    <a:moveTo>
                      <a:pt x="131205" y="30507"/>
                    </a:moveTo>
                    <a:lnTo>
                      <a:pt x="53325" y="30507"/>
                    </a:lnTo>
                    <a:lnTo>
                      <a:pt x="109050" y="50787"/>
                    </a:lnTo>
                    <a:lnTo>
                      <a:pt x="110233" y="53319"/>
                    </a:lnTo>
                    <a:lnTo>
                      <a:pt x="89953" y="109044"/>
                    </a:lnTo>
                    <a:lnTo>
                      <a:pt x="87420" y="110217"/>
                    </a:lnTo>
                    <a:lnTo>
                      <a:pt x="122639" y="110217"/>
                    </a:lnTo>
                    <a:lnTo>
                      <a:pt x="138651" y="66241"/>
                    </a:lnTo>
                    <a:lnTo>
                      <a:pt x="140744" y="52307"/>
                    </a:lnTo>
                    <a:lnTo>
                      <a:pt x="137443" y="39090"/>
                    </a:lnTo>
                    <a:lnTo>
                      <a:pt x="131205" y="30507"/>
                    </a:lnTo>
                    <a:close/>
                  </a:path>
                </a:pathLst>
              </a:custGeom>
              <a:solidFill>
                <a:srgbClr val="1C5657"/>
              </a:solidFill>
            </p:spPr>
            <p:txBody>
              <a:bodyPr wrap="square" lIns="0" tIns="0" rIns="0" bIns="0" rtlCol="0"/>
              <a:lstStyle/>
              <a:p>
                <a:endParaRPr/>
              </a:p>
            </p:txBody>
          </p:sp>
          <p:sp>
            <p:nvSpPr>
              <p:cNvPr id="18" name="object 19">
                <a:extLst>
                  <a:ext uri="{FF2B5EF4-FFF2-40B4-BE49-F238E27FC236}">
                    <a16:creationId xmlns:a16="http://schemas.microsoft.com/office/drawing/2014/main" id="{15B98AAD-0218-5142-9763-315556A733F0}"/>
                  </a:ext>
                </a:extLst>
              </p:cNvPr>
              <p:cNvSpPr/>
              <p:nvPr/>
            </p:nvSpPr>
            <p:spPr>
              <a:xfrm>
                <a:off x="17876902" y="9502677"/>
                <a:ext cx="140970" cy="140970"/>
              </a:xfrm>
              <a:custGeom>
                <a:avLst/>
                <a:gdLst/>
                <a:ahLst/>
                <a:cxnLst/>
                <a:rect l="l" t="t" r="r" b="b"/>
                <a:pathLst>
                  <a:path w="140969" h="140970">
                    <a:moveTo>
                      <a:pt x="52308" y="0"/>
                    </a:moveTo>
                    <a:lnTo>
                      <a:pt x="20711" y="23320"/>
                    </a:lnTo>
                    <a:lnTo>
                      <a:pt x="2101" y="74478"/>
                    </a:lnTo>
                    <a:lnTo>
                      <a:pt x="0" y="88420"/>
                    </a:lnTo>
                    <a:lnTo>
                      <a:pt x="3293" y="101643"/>
                    </a:lnTo>
                    <a:lnTo>
                      <a:pt x="11295" y="112669"/>
                    </a:lnTo>
                    <a:lnTo>
                      <a:pt x="23316" y="120021"/>
                    </a:lnTo>
                    <a:lnTo>
                      <a:pt x="74473" y="138640"/>
                    </a:lnTo>
                    <a:lnTo>
                      <a:pt x="88414" y="140734"/>
                    </a:lnTo>
                    <a:lnTo>
                      <a:pt x="101634" y="137432"/>
                    </a:lnTo>
                    <a:lnTo>
                      <a:pt x="112656" y="129423"/>
                    </a:lnTo>
                    <a:lnTo>
                      <a:pt x="120006" y="117395"/>
                    </a:lnTo>
                    <a:lnTo>
                      <a:pt x="122612" y="110233"/>
                    </a:lnTo>
                    <a:lnTo>
                      <a:pt x="87406" y="110233"/>
                    </a:lnTo>
                    <a:lnTo>
                      <a:pt x="31681" y="89953"/>
                    </a:lnTo>
                    <a:lnTo>
                      <a:pt x="30508" y="87410"/>
                    </a:lnTo>
                    <a:lnTo>
                      <a:pt x="50789" y="31685"/>
                    </a:lnTo>
                    <a:lnTo>
                      <a:pt x="53321" y="30502"/>
                    </a:lnTo>
                    <a:lnTo>
                      <a:pt x="131194" y="30502"/>
                    </a:lnTo>
                    <a:lnTo>
                      <a:pt x="129423" y="28064"/>
                    </a:lnTo>
                    <a:lnTo>
                      <a:pt x="117401" y="20715"/>
                    </a:lnTo>
                    <a:lnTo>
                      <a:pt x="66243" y="2095"/>
                    </a:lnTo>
                    <a:lnTo>
                      <a:pt x="52308" y="0"/>
                    </a:lnTo>
                    <a:close/>
                  </a:path>
                  <a:path w="140969" h="140970">
                    <a:moveTo>
                      <a:pt x="131194" y="30502"/>
                    </a:moveTo>
                    <a:lnTo>
                      <a:pt x="53321" y="30502"/>
                    </a:lnTo>
                    <a:lnTo>
                      <a:pt x="109035" y="50783"/>
                    </a:lnTo>
                    <a:lnTo>
                      <a:pt x="110218" y="53315"/>
                    </a:lnTo>
                    <a:lnTo>
                      <a:pt x="89938" y="109040"/>
                    </a:lnTo>
                    <a:lnTo>
                      <a:pt x="87406" y="110233"/>
                    </a:lnTo>
                    <a:lnTo>
                      <a:pt x="122612" y="110233"/>
                    </a:lnTo>
                    <a:lnTo>
                      <a:pt x="138626" y="66237"/>
                    </a:lnTo>
                    <a:lnTo>
                      <a:pt x="140726" y="52302"/>
                    </a:lnTo>
                    <a:lnTo>
                      <a:pt x="137428" y="39086"/>
                    </a:lnTo>
                    <a:lnTo>
                      <a:pt x="131194" y="30502"/>
                    </a:lnTo>
                    <a:close/>
                  </a:path>
                </a:pathLst>
              </a:custGeom>
              <a:solidFill>
                <a:srgbClr val="1C5657"/>
              </a:solidFill>
            </p:spPr>
            <p:txBody>
              <a:bodyPr wrap="square" lIns="0" tIns="0" rIns="0" bIns="0" rtlCol="0"/>
              <a:lstStyle/>
              <a:p>
                <a:endParaRPr/>
              </a:p>
            </p:txBody>
          </p:sp>
          <p:sp>
            <p:nvSpPr>
              <p:cNvPr id="19" name="object 20">
                <a:extLst>
                  <a:ext uri="{FF2B5EF4-FFF2-40B4-BE49-F238E27FC236}">
                    <a16:creationId xmlns:a16="http://schemas.microsoft.com/office/drawing/2014/main" id="{CABB809F-7B07-CA49-B24C-469293E84701}"/>
                  </a:ext>
                </a:extLst>
              </p:cNvPr>
              <p:cNvSpPr/>
              <p:nvPr/>
            </p:nvSpPr>
            <p:spPr>
              <a:xfrm>
                <a:off x="18037074" y="9411176"/>
                <a:ext cx="195580" cy="290830"/>
              </a:xfrm>
              <a:custGeom>
                <a:avLst/>
                <a:gdLst/>
                <a:ahLst/>
                <a:cxnLst/>
                <a:rect l="l" t="t" r="r" b="b"/>
                <a:pathLst>
                  <a:path w="195580" h="290829">
                    <a:moveTo>
                      <a:pt x="106836" y="0"/>
                    </a:moveTo>
                    <a:lnTo>
                      <a:pt x="75244" y="23324"/>
                    </a:lnTo>
                    <a:lnTo>
                      <a:pt x="2093" y="224281"/>
                    </a:lnTo>
                    <a:lnTo>
                      <a:pt x="0" y="238222"/>
                    </a:lnTo>
                    <a:lnTo>
                      <a:pt x="3301" y="251443"/>
                    </a:lnTo>
                    <a:lnTo>
                      <a:pt x="11310" y="262469"/>
                    </a:lnTo>
                    <a:lnTo>
                      <a:pt x="23339" y="269824"/>
                    </a:lnTo>
                    <a:lnTo>
                      <a:pt x="74497" y="288444"/>
                    </a:lnTo>
                    <a:lnTo>
                      <a:pt x="88432" y="290538"/>
                    </a:lnTo>
                    <a:lnTo>
                      <a:pt x="101649" y="287236"/>
                    </a:lnTo>
                    <a:lnTo>
                      <a:pt x="112674" y="279227"/>
                    </a:lnTo>
                    <a:lnTo>
                      <a:pt x="120029" y="267198"/>
                    </a:lnTo>
                    <a:lnTo>
                      <a:pt x="122636" y="260037"/>
                    </a:lnTo>
                    <a:lnTo>
                      <a:pt x="87419" y="260037"/>
                    </a:lnTo>
                    <a:lnTo>
                      <a:pt x="31694" y="239746"/>
                    </a:lnTo>
                    <a:lnTo>
                      <a:pt x="30511" y="237213"/>
                    </a:lnTo>
                    <a:lnTo>
                      <a:pt x="105312" y="31690"/>
                    </a:lnTo>
                    <a:lnTo>
                      <a:pt x="107855" y="30507"/>
                    </a:lnTo>
                    <a:lnTo>
                      <a:pt x="185732" y="30507"/>
                    </a:lnTo>
                    <a:lnTo>
                      <a:pt x="183961" y="28069"/>
                    </a:lnTo>
                    <a:lnTo>
                      <a:pt x="171934" y="20719"/>
                    </a:lnTo>
                    <a:lnTo>
                      <a:pt x="120776" y="2099"/>
                    </a:lnTo>
                    <a:lnTo>
                      <a:pt x="106836" y="0"/>
                    </a:lnTo>
                    <a:close/>
                  </a:path>
                  <a:path w="195580" h="290829">
                    <a:moveTo>
                      <a:pt x="185732" y="30507"/>
                    </a:moveTo>
                    <a:lnTo>
                      <a:pt x="107855" y="30507"/>
                    </a:lnTo>
                    <a:lnTo>
                      <a:pt x="163579" y="50787"/>
                    </a:lnTo>
                    <a:lnTo>
                      <a:pt x="164752" y="53319"/>
                    </a:lnTo>
                    <a:lnTo>
                      <a:pt x="89951" y="258843"/>
                    </a:lnTo>
                    <a:lnTo>
                      <a:pt x="87419" y="260037"/>
                    </a:lnTo>
                    <a:lnTo>
                      <a:pt x="122636" y="260037"/>
                    </a:lnTo>
                    <a:lnTo>
                      <a:pt x="193169" y="66241"/>
                    </a:lnTo>
                    <a:lnTo>
                      <a:pt x="195265" y="52307"/>
                    </a:lnTo>
                    <a:lnTo>
                      <a:pt x="191967" y="39090"/>
                    </a:lnTo>
                    <a:lnTo>
                      <a:pt x="185732" y="30507"/>
                    </a:lnTo>
                    <a:close/>
                  </a:path>
                </a:pathLst>
              </a:custGeom>
              <a:solidFill>
                <a:srgbClr val="1C5657"/>
              </a:solidFill>
            </p:spPr>
            <p:txBody>
              <a:bodyPr wrap="square" lIns="0" tIns="0" rIns="0" bIns="0" rtlCol="0"/>
              <a:lstStyle/>
              <a:p>
                <a:endParaRPr/>
              </a:p>
            </p:txBody>
          </p:sp>
          <p:sp>
            <p:nvSpPr>
              <p:cNvPr id="20" name="object 21">
                <a:extLst>
                  <a:ext uri="{FF2B5EF4-FFF2-40B4-BE49-F238E27FC236}">
                    <a16:creationId xmlns:a16="http://schemas.microsoft.com/office/drawing/2014/main" id="{C4FBBD7E-A6EE-C044-B35E-BCC2E1A7C7EA}"/>
                  </a:ext>
                </a:extLst>
              </p:cNvPr>
              <p:cNvSpPr/>
              <p:nvPr/>
            </p:nvSpPr>
            <p:spPr>
              <a:xfrm>
                <a:off x="17890294" y="8864763"/>
                <a:ext cx="496570" cy="366395"/>
              </a:xfrm>
              <a:custGeom>
                <a:avLst/>
                <a:gdLst/>
                <a:ahLst/>
                <a:cxnLst/>
                <a:rect l="l" t="t" r="r" b="b"/>
                <a:pathLst>
                  <a:path w="496569" h="366395">
                    <a:moveTo>
                      <a:pt x="97744" y="0"/>
                    </a:moveTo>
                    <a:lnTo>
                      <a:pt x="55130" y="31470"/>
                    </a:lnTo>
                    <a:lnTo>
                      <a:pt x="2830" y="175166"/>
                    </a:lnTo>
                    <a:lnTo>
                      <a:pt x="0" y="193964"/>
                    </a:lnTo>
                    <a:lnTo>
                      <a:pt x="4448" y="211792"/>
                    </a:lnTo>
                    <a:lnTo>
                      <a:pt x="15246" y="226660"/>
                    </a:lnTo>
                    <a:lnTo>
                      <a:pt x="31466" y="236579"/>
                    </a:lnTo>
                    <a:lnTo>
                      <a:pt x="379710" y="363326"/>
                    </a:lnTo>
                    <a:lnTo>
                      <a:pt x="398508" y="366157"/>
                    </a:lnTo>
                    <a:lnTo>
                      <a:pt x="416336" y="361708"/>
                    </a:lnTo>
                    <a:lnTo>
                      <a:pt x="431204" y="350910"/>
                    </a:lnTo>
                    <a:lnTo>
                      <a:pt x="440885" y="335079"/>
                    </a:lnTo>
                    <a:lnTo>
                      <a:pt x="396945" y="335079"/>
                    </a:lnTo>
                    <a:lnTo>
                      <a:pt x="390359" y="334089"/>
                    </a:lnTo>
                    <a:lnTo>
                      <a:pt x="42104" y="207331"/>
                    </a:lnTo>
                    <a:lnTo>
                      <a:pt x="36421" y="203857"/>
                    </a:lnTo>
                    <a:lnTo>
                      <a:pt x="32637" y="198647"/>
                    </a:lnTo>
                    <a:lnTo>
                      <a:pt x="31077" y="192401"/>
                    </a:lnTo>
                    <a:lnTo>
                      <a:pt x="32068" y="185815"/>
                    </a:lnTo>
                    <a:lnTo>
                      <a:pt x="84377" y="42119"/>
                    </a:lnTo>
                    <a:lnTo>
                      <a:pt x="87852" y="36429"/>
                    </a:lnTo>
                    <a:lnTo>
                      <a:pt x="93062" y="32638"/>
                    </a:lnTo>
                    <a:lnTo>
                      <a:pt x="99311" y="31073"/>
                    </a:lnTo>
                    <a:lnTo>
                      <a:pt x="194153" y="31073"/>
                    </a:lnTo>
                    <a:lnTo>
                      <a:pt x="116542" y="2824"/>
                    </a:lnTo>
                    <a:lnTo>
                      <a:pt x="97744" y="0"/>
                    </a:lnTo>
                    <a:close/>
                  </a:path>
                  <a:path w="496569" h="366395">
                    <a:moveTo>
                      <a:pt x="194153" y="31073"/>
                    </a:moveTo>
                    <a:lnTo>
                      <a:pt x="99311" y="31073"/>
                    </a:lnTo>
                    <a:lnTo>
                      <a:pt x="105903" y="32062"/>
                    </a:lnTo>
                    <a:lnTo>
                      <a:pt x="454148" y="158820"/>
                    </a:lnTo>
                    <a:lnTo>
                      <a:pt x="459829" y="162296"/>
                    </a:lnTo>
                    <a:lnTo>
                      <a:pt x="463609" y="167509"/>
                    </a:lnTo>
                    <a:lnTo>
                      <a:pt x="465166" y="173762"/>
                    </a:lnTo>
                    <a:lnTo>
                      <a:pt x="464174" y="180356"/>
                    </a:lnTo>
                    <a:lnTo>
                      <a:pt x="411874" y="324052"/>
                    </a:lnTo>
                    <a:lnTo>
                      <a:pt x="408400" y="329735"/>
                    </a:lnTo>
                    <a:lnTo>
                      <a:pt x="403191" y="333519"/>
                    </a:lnTo>
                    <a:lnTo>
                      <a:pt x="396945" y="335079"/>
                    </a:lnTo>
                    <a:lnTo>
                      <a:pt x="440885" y="335079"/>
                    </a:lnTo>
                    <a:lnTo>
                      <a:pt x="441122" y="334691"/>
                    </a:lnTo>
                    <a:lnTo>
                      <a:pt x="493422" y="190994"/>
                    </a:lnTo>
                    <a:lnTo>
                      <a:pt x="496253" y="172195"/>
                    </a:lnTo>
                    <a:lnTo>
                      <a:pt x="491805" y="154364"/>
                    </a:lnTo>
                    <a:lnTo>
                      <a:pt x="481010" y="139496"/>
                    </a:lnTo>
                    <a:lnTo>
                      <a:pt x="464797" y="129582"/>
                    </a:lnTo>
                    <a:lnTo>
                      <a:pt x="194153" y="31073"/>
                    </a:lnTo>
                    <a:close/>
                  </a:path>
                </a:pathLst>
              </a:custGeom>
              <a:solidFill>
                <a:srgbClr val="1C5657"/>
              </a:solidFill>
            </p:spPr>
            <p:txBody>
              <a:bodyPr wrap="square" lIns="0" tIns="0" rIns="0" bIns="0" rtlCol="0"/>
              <a:lstStyle/>
              <a:p>
                <a:endParaRPr/>
              </a:p>
            </p:txBody>
          </p:sp>
          <p:sp>
            <p:nvSpPr>
              <p:cNvPr id="21" name="object 22">
                <a:extLst>
                  <a:ext uri="{FF2B5EF4-FFF2-40B4-BE49-F238E27FC236}">
                    <a16:creationId xmlns:a16="http://schemas.microsoft.com/office/drawing/2014/main" id="{8A446716-71E6-0843-B093-5FCE062E7E40}"/>
                  </a:ext>
                </a:extLst>
              </p:cNvPr>
              <p:cNvSpPr/>
              <p:nvPr/>
            </p:nvSpPr>
            <p:spPr>
              <a:xfrm>
                <a:off x="11820368" y="8250266"/>
                <a:ext cx="233045" cy="544195"/>
              </a:xfrm>
              <a:custGeom>
                <a:avLst/>
                <a:gdLst/>
                <a:ahLst/>
                <a:cxnLst/>
                <a:rect l="l" t="t" r="r" b="b"/>
                <a:pathLst>
                  <a:path w="233045" h="544195">
                    <a:moveTo>
                      <a:pt x="103623" y="0"/>
                    </a:moveTo>
                    <a:lnTo>
                      <a:pt x="0" y="25833"/>
                    </a:lnTo>
                    <a:lnTo>
                      <a:pt x="17125" y="241704"/>
                    </a:lnTo>
                    <a:lnTo>
                      <a:pt x="77509" y="336713"/>
                    </a:lnTo>
                    <a:lnTo>
                      <a:pt x="129186" y="543970"/>
                    </a:lnTo>
                    <a:lnTo>
                      <a:pt x="232809" y="518137"/>
                    </a:lnTo>
                    <a:lnTo>
                      <a:pt x="181133" y="310880"/>
                    </a:lnTo>
                    <a:lnTo>
                      <a:pt x="189841" y="198642"/>
                    </a:lnTo>
                    <a:lnTo>
                      <a:pt x="103623" y="0"/>
                    </a:lnTo>
                    <a:close/>
                  </a:path>
                </a:pathLst>
              </a:custGeom>
              <a:ln w="35599">
                <a:solidFill>
                  <a:srgbClr val="CB795D"/>
                </a:solidFill>
              </a:ln>
            </p:spPr>
            <p:txBody>
              <a:bodyPr wrap="square" lIns="0" tIns="0" rIns="0" bIns="0" rtlCol="0"/>
              <a:lstStyle/>
              <a:p>
                <a:endParaRPr/>
              </a:p>
            </p:txBody>
          </p:sp>
          <p:sp>
            <p:nvSpPr>
              <p:cNvPr id="22" name="object 23">
                <a:extLst>
                  <a:ext uri="{FF2B5EF4-FFF2-40B4-BE49-F238E27FC236}">
                    <a16:creationId xmlns:a16="http://schemas.microsoft.com/office/drawing/2014/main" id="{57206F58-4CDE-E44E-8BF2-933838752FC2}"/>
                  </a:ext>
                </a:extLst>
              </p:cNvPr>
              <p:cNvSpPr/>
              <p:nvPr/>
            </p:nvSpPr>
            <p:spPr>
              <a:xfrm>
                <a:off x="11845921" y="8742559"/>
                <a:ext cx="337185" cy="181610"/>
              </a:xfrm>
              <a:custGeom>
                <a:avLst/>
                <a:gdLst/>
                <a:ahLst/>
                <a:cxnLst/>
                <a:rect l="l" t="t" r="r" b="b"/>
                <a:pathLst>
                  <a:path w="337184" h="181609">
                    <a:moveTo>
                      <a:pt x="336723" y="103633"/>
                    </a:moveTo>
                    <a:lnTo>
                      <a:pt x="25843" y="181143"/>
                    </a:lnTo>
                    <a:lnTo>
                      <a:pt x="0" y="77509"/>
                    </a:lnTo>
                    <a:lnTo>
                      <a:pt x="310880" y="0"/>
                    </a:lnTo>
                    <a:lnTo>
                      <a:pt x="336723" y="103633"/>
                    </a:lnTo>
                    <a:close/>
                  </a:path>
                </a:pathLst>
              </a:custGeom>
              <a:ln w="35599">
                <a:solidFill>
                  <a:srgbClr val="CB795D"/>
                </a:solidFill>
              </a:ln>
            </p:spPr>
            <p:txBody>
              <a:bodyPr wrap="square" lIns="0" tIns="0" rIns="0" bIns="0" rtlCol="0"/>
              <a:lstStyle/>
              <a:p>
                <a:endParaRPr/>
              </a:p>
            </p:txBody>
          </p:sp>
          <p:sp>
            <p:nvSpPr>
              <p:cNvPr id="23" name="object 24">
                <a:extLst>
                  <a:ext uri="{FF2B5EF4-FFF2-40B4-BE49-F238E27FC236}">
                    <a16:creationId xmlns:a16="http://schemas.microsoft.com/office/drawing/2014/main" id="{48ABA438-AA76-394E-867B-1DC2C247A047}"/>
                  </a:ext>
                </a:extLst>
              </p:cNvPr>
              <p:cNvSpPr/>
              <p:nvPr/>
            </p:nvSpPr>
            <p:spPr>
              <a:xfrm>
                <a:off x="11906305" y="8854797"/>
                <a:ext cx="309245" cy="412750"/>
              </a:xfrm>
              <a:custGeom>
                <a:avLst/>
                <a:gdLst/>
                <a:ahLst/>
                <a:cxnLst/>
                <a:rect l="l" t="t" r="r" b="b"/>
                <a:pathLst>
                  <a:path w="309245" h="412750">
                    <a:moveTo>
                      <a:pt x="215632" y="410113"/>
                    </a:moveTo>
                    <a:lnTo>
                      <a:pt x="166205" y="412345"/>
                    </a:lnTo>
                    <a:lnTo>
                      <a:pt x="121315" y="396017"/>
                    </a:lnTo>
                    <a:lnTo>
                      <a:pt x="85822" y="364048"/>
                    </a:lnTo>
                    <a:lnTo>
                      <a:pt x="64588" y="319359"/>
                    </a:lnTo>
                    <a:lnTo>
                      <a:pt x="0" y="60291"/>
                    </a:lnTo>
                    <a:lnTo>
                      <a:pt x="241798" y="0"/>
                    </a:lnTo>
                    <a:lnTo>
                      <a:pt x="306386" y="259068"/>
                    </a:lnTo>
                    <a:lnTo>
                      <a:pt x="308618" y="308500"/>
                    </a:lnTo>
                    <a:lnTo>
                      <a:pt x="292290" y="353389"/>
                    </a:lnTo>
                    <a:lnTo>
                      <a:pt x="260321" y="388879"/>
                    </a:lnTo>
                    <a:lnTo>
                      <a:pt x="215632" y="410113"/>
                    </a:lnTo>
                    <a:close/>
                  </a:path>
                </a:pathLst>
              </a:custGeom>
              <a:ln w="35599">
                <a:solidFill>
                  <a:srgbClr val="CB795D"/>
                </a:solidFill>
              </a:ln>
            </p:spPr>
            <p:txBody>
              <a:bodyPr wrap="square" lIns="0" tIns="0" rIns="0" bIns="0" rtlCol="0"/>
              <a:lstStyle/>
              <a:p>
                <a:endParaRPr/>
              </a:p>
            </p:txBody>
          </p:sp>
          <p:sp>
            <p:nvSpPr>
              <p:cNvPr id="24" name="object 25">
                <a:extLst>
                  <a:ext uri="{FF2B5EF4-FFF2-40B4-BE49-F238E27FC236}">
                    <a16:creationId xmlns:a16="http://schemas.microsoft.com/office/drawing/2014/main" id="{79851FDE-9A4F-444A-A09E-6321A727575A}"/>
                  </a:ext>
                </a:extLst>
              </p:cNvPr>
              <p:cNvSpPr/>
              <p:nvPr/>
            </p:nvSpPr>
            <p:spPr>
              <a:xfrm>
                <a:off x="11992616" y="8966951"/>
                <a:ext cx="52069" cy="207645"/>
              </a:xfrm>
              <a:custGeom>
                <a:avLst/>
                <a:gdLst/>
                <a:ahLst/>
                <a:cxnLst/>
                <a:rect l="l" t="t" r="r" b="b"/>
                <a:pathLst>
                  <a:path w="52070" h="207645">
                    <a:moveTo>
                      <a:pt x="0" y="0"/>
                    </a:moveTo>
                    <a:lnTo>
                      <a:pt x="51666" y="207246"/>
                    </a:lnTo>
                  </a:path>
                </a:pathLst>
              </a:custGeom>
              <a:ln w="35599">
                <a:solidFill>
                  <a:srgbClr val="CB795D"/>
                </a:solidFill>
              </a:ln>
            </p:spPr>
            <p:txBody>
              <a:bodyPr wrap="square" lIns="0" tIns="0" rIns="0" bIns="0" rtlCol="0"/>
              <a:lstStyle/>
              <a:p>
                <a:endParaRPr/>
              </a:p>
            </p:txBody>
          </p:sp>
          <p:sp>
            <p:nvSpPr>
              <p:cNvPr id="25" name="object 26">
                <a:extLst>
                  <a:ext uri="{FF2B5EF4-FFF2-40B4-BE49-F238E27FC236}">
                    <a16:creationId xmlns:a16="http://schemas.microsoft.com/office/drawing/2014/main" id="{57441409-5E7D-504C-AB3D-00F3723C4253}"/>
                  </a:ext>
                </a:extLst>
              </p:cNvPr>
              <p:cNvSpPr/>
              <p:nvPr/>
            </p:nvSpPr>
            <p:spPr>
              <a:xfrm>
                <a:off x="12096239" y="8941108"/>
                <a:ext cx="52069" cy="207645"/>
              </a:xfrm>
              <a:custGeom>
                <a:avLst/>
                <a:gdLst/>
                <a:ahLst/>
                <a:cxnLst/>
                <a:rect l="l" t="t" r="r" b="b"/>
                <a:pathLst>
                  <a:path w="52070" h="207645">
                    <a:moveTo>
                      <a:pt x="0" y="0"/>
                    </a:moveTo>
                    <a:lnTo>
                      <a:pt x="51676" y="207256"/>
                    </a:lnTo>
                  </a:path>
                </a:pathLst>
              </a:custGeom>
              <a:ln w="35599">
                <a:solidFill>
                  <a:srgbClr val="CB795D"/>
                </a:solidFill>
              </a:ln>
            </p:spPr>
            <p:txBody>
              <a:bodyPr wrap="square" lIns="0" tIns="0" rIns="0" bIns="0" rtlCol="0"/>
              <a:lstStyle/>
              <a:p>
                <a:endParaRPr/>
              </a:p>
            </p:txBody>
          </p:sp>
        </p:grpSp>
      </p:grpSp>
      <p:pic>
        <p:nvPicPr>
          <p:cNvPr id="28" name="Bilde 27" descr="Et bilde som inneholder mat, skilt&#10;&#10;Automatisk generert beskrivelse">
            <a:extLst>
              <a:ext uri="{FF2B5EF4-FFF2-40B4-BE49-F238E27FC236}">
                <a16:creationId xmlns:a16="http://schemas.microsoft.com/office/drawing/2014/main" id="{B45A0980-16FD-3147-929F-6D5825E60DE6}"/>
              </a:ext>
            </a:extLst>
          </p:cNvPr>
          <p:cNvPicPr>
            <a:picLocks noChangeAspect="1"/>
          </p:cNvPicPr>
          <p:nvPr userDrawn="1"/>
        </p:nvPicPr>
        <p:blipFill>
          <a:blip r:embed="rId5"/>
          <a:stretch>
            <a:fillRect/>
          </a:stretch>
        </p:blipFill>
        <p:spPr>
          <a:xfrm>
            <a:off x="0" y="0"/>
            <a:ext cx="3255275" cy="1831092"/>
          </a:xfrm>
          <a:prstGeom prst="rect">
            <a:avLst/>
          </a:prstGeom>
        </p:spPr>
      </p:pic>
    </p:spTree>
    <p:extLst>
      <p:ext uri="{BB962C8B-B14F-4D97-AF65-F5344CB8AC3E}">
        <p14:creationId xmlns:p14="http://schemas.microsoft.com/office/powerpoint/2010/main" val="17237609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3_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B0CEDF8-DA74-5949-8DCC-A373C78CA38F}"/>
              </a:ext>
            </a:extLst>
          </p:cNvPr>
          <p:cNvSpPr>
            <a:spLocks noGrp="1"/>
          </p:cNvSpPr>
          <p:nvPr>
            <p:ph type="ctrTitle" hasCustomPrompt="1"/>
          </p:nvPr>
        </p:nvSpPr>
        <p:spPr>
          <a:xfrm>
            <a:off x="146726" y="2943616"/>
            <a:ext cx="5298509" cy="2113365"/>
          </a:xfrm>
        </p:spPr>
        <p:txBody>
          <a:bodyPr anchor="b"/>
          <a:lstStyle>
            <a:lvl1pPr algn="ctr">
              <a:defRPr sz="6000"/>
            </a:lvl1pPr>
          </a:lstStyle>
          <a:p>
            <a:r>
              <a:rPr lang="nb-NO" dirty="0"/>
              <a:t>Heading setes inn her</a:t>
            </a:r>
          </a:p>
        </p:txBody>
      </p:sp>
      <p:sp>
        <p:nvSpPr>
          <p:cNvPr id="4" name="Plassholder for dato 3">
            <a:extLst>
              <a:ext uri="{FF2B5EF4-FFF2-40B4-BE49-F238E27FC236}">
                <a16:creationId xmlns:a16="http://schemas.microsoft.com/office/drawing/2014/main" id="{621BB77E-9A3A-1644-838B-81BBB59594ED}"/>
              </a:ext>
            </a:extLst>
          </p:cNvPr>
          <p:cNvSpPr>
            <a:spLocks noGrp="1"/>
          </p:cNvSpPr>
          <p:nvPr>
            <p:ph type="dt" sz="half" idx="10"/>
          </p:nvPr>
        </p:nvSpPr>
        <p:spPr/>
        <p:txBody>
          <a:bodyPr/>
          <a:lstStyle/>
          <a:p>
            <a:fld id="{E7C65E38-08CD-4C48-B5FE-6DEF11685814}" type="datetimeFigureOut">
              <a:rPr lang="nb-NO" smtClean="0"/>
              <a:t>17.11.2020</a:t>
            </a:fld>
            <a:endParaRPr lang="nb-NO"/>
          </a:p>
        </p:txBody>
      </p:sp>
      <p:sp>
        <p:nvSpPr>
          <p:cNvPr id="6" name="Plassholder for lysbildenummer 5">
            <a:extLst>
              <a:ext uri="{FF2B5EF4-FFF2-40B4-BE49-F238E27FC236}">
                <a16:creationId xmlns:a16="http://schemas.microsoft.com/office/drawing/2014/main" id="{8C05171A-C652-DD4A-843C-8497E859FA8C}"/>
              </a:ext>
            </a:extLst>
          </p:cNvPr>
          <p:cNvSpPr>
            <a:spLocks noGrp="1"/>
          </p:cNvSpPr>
          <p:nvPr>
            <p:ph type="sldNum" sz="quarter" idx="12"/>
          </p:nvPr>
        </p:nvSpPr>
        <p:spPr/>
        <p:txBody>
          <a:bodyPr/>
          <a:lstStyle/>
          <a:p>
            <a:fld id="{33AE4C67-1CA3-D64C-BE38-975B7902E9CB}" type="slidenum">
              <a:rPr lang="nb-NO" smtClean="0"/>
              <a:t>‹#›</a:t>
            </a:fld>
            <a:endParaRPr lang="nb-NO"/>
          </a:p>
        </p:txBody>
      </p:sp>
      <p:sp>
        <p:nvSpPr>
          <p:cNvPr id="7" name="object 3">
            <a:extLst>
              <a:ext uri="{FF2B5EF4-FFF2-40B4-BE49-F238E27FC236}">
                <a16:creationId xmlns:a16="http://schemas.microsoft.com/office/drawing/2014/main" id="{F920617C-3974-0446-991D-84BB009A7FBF}"/>
              </a:ext>
            </a:extLst>
          </p:cNvPr>
          <p:cNvSpPr/>
          <p:nvPr userDrawn="1"/>
        </p:nvSpPr>
        <p:spPr>
          <a:xfrm>
            <a:off x="5882640" y="0"/>
            <a:ext cx="6309360" cy="3342639"/>
          </a:xfrm>
          <a:prstGeom prst="rect">
            <a:avLst/>
          </a:prstGeom>
          <a:blipFill>
            <a:blip r:embed="rId2" cstate="print"/>
            <a:stretch>
              <a:fillRect/>
            </a:stretch>
          </a:blipFill>
        </p:spPr>
        <p:txBody>
          <a:bodyPr wrap="square" lIns="0" tIns="0" rIns="0" bIns="0" rtlCol="0"/>
          <a:lstStyle/>
          <a:p>
            <a:endParaRPr/>
          </a:p>
        </p:txBody>
      </p:sp>
      <p:pic>
        <p:nvPicPr>
          <p:cNvPr id="28" name="Bilde 27" descr="Et bilde som inneholder mat, skilt&#10;&#10;Automatisk generert beskrivelse">
            <a:extLst>
              <a:ext uri="{FF2B5EF4-FFF2-40B4-BE49-F238E27FC236}">
                <a16:creationId xmlns:a16="http://schemas.microsoft.com/office/drawing/2014/main" id="{B45A0980-16FD-3147-929F-6D5825E60DE6}"/>
              </a:ext>
            </a:extLst>
          </p:cNvPr>
          <p:cNvPicPr>
            <a:picLocks noChangeAspect="1"/>
          </p:cNvPicPr>
          <p:nvPr userDrawn="1"/>
        </p:nvPicPr>
        <p:blipFill>
          <a:blip r:embed="rId3"/>
          <a:stretch>
            <a:fillRect/>
          </a:stretch>
        </p:blipFill>
        <p:spPr>
          <a:xfrm>
            <a:off x="0" y="0"/>
            <a:ext cx="3255275" cy="1831092"/>
          </a:xfrm>
          <a:prstGeom prst="rect">
            <a:avLst/>
          </a:prstGeom>
        </p:spPr>
      </p:pic>
      <p:sp>
        <p:nvSpPr>
          <p:cNvPr id="27" name="Rektangel 26">
            <a:extLst>
              <a:ext uri="{FF2B5EF4-FFF2-40B4-BE49-F238E27FC236}">
                <a16:creationId xmlns:a16="http://schemas.microsoft.com/office/drawing/2014/main" id="{5EACA841-3B28-CE48-93A2-ECB6FFD05232}"/>
              </a:ext>
            </a:extLst>
          </p:cNvPr>
          <p:cNvSpPr/>
          <p:nvPr userDrawn="1"/>
        </p:nvSpPr>
        <p:spPr>
          <a:xfrm>
            <a:off x="5882640" y="3342638"/>
            <a:ext cx="6309360" cy="3515361"/>
          </a:xfrm>
          <a:prstGeom prst="rect">
            <a:avLst/>
          </a:prstGeom>
          <a:solidFill>
            <a:srgbClr val="1E535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9" name="Plassholder for innhold 3">
            <a:extLst>
              <a:ext uri="{FF2B5EF4-FFF2-40B4-BE49-F238E27FC236}">
                <a16:creationId xmlns:a16="http://schemas.microsoft.com/office/drawing/2014/main" id="{129188F1-D366-F848-9C03-14EAF369BD68}"/>
              </a:ext>
            </a:extLst>
          </p:cNvPr>
          <p:cNvSpPr>
            <a:spLocks noGrp="1"/>
          </p:cNvSpPr>
          <p:nvPr>
            <p:ph sz="half" idx="2"/>
          </p:nvPr>
        </p:nvSpPr>
        <p:spPr>
          <a:xfrm>
            <a:off x="6335038" y="3645074"/>
            <a:ext cx="5181600" cy="270937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30253126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tellysbilde">
    <p:spTree>
      <p:nvGrpSpPr>
        <p:cNvPr id="1" name=""/>
        <p:cNvGrpSpPr/>
        <p:nvPr/>
      </p:nvGrpSpPr>
      <p:grpSpPr>
        <a:xfrm>
          <a:off x="0" y="0"/>
          <a:ext cx="0" cy="0"/>
          <a:chOff x="0" y="0"/>
          <a:chExt cx="0" cy="0"/>
        </a:xfrm>
      </p:grpSpPr>
      <p:sp>
        <p:nvSpPr>
          <p:cNvPr id="3" name="Rektangel 2">
            <a:extLst>
              <a:ext uri="{FF2B5EF4-FFF2-40B4-BE49-F238E27FC236}">
                <a16:creationId xmlns:a16="http://schemas.microsoft.com/office/drawing/2014/main" id="{0E875A46-03E1-8142-BF11-696B9273D59D}"/>
              </a:ext>
            </a:extLst>
          </p:cNvPr>
          <p:cNvSpPr/>
          <p:nvPr userDrawn="1"/>
        </p:nvSpPr>
        <p:spPr>
          <a:xfrm>
            <a:off x="5882640" y="0"/>
            <a:ext cx="6309360" cy="6858000"/>
          </a:xfrm>
          <a:prstGeom prst="rect">
            <a:avLst/>
          </a:prstGeom>
          <a:solidFill>
            <a:srgbClr val="1E535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 name="Tittel 1">
            <a:extLst>
              <a:ext uri="{FF2B5EF4-FFF2-40B4-BE49-F238E27FC236}">
                <a16:creationId xmlns:a16="http://schemas.microsoft.com/office/drawing/2014/main" id="{0B0CEDF8-DA74-5949-8DCC-A373C78CA38F}"/>
              </a:ext>
            </a:extLst>
          </p:cNvPr>
          <p:cNvSpPr>
            <a:spLocks noGrp="1"/>
          </p:cNvSpPr>
          <p:nvPr>
            <p:ph type="ctrTitle" hasCustomPrompt="1"/>
          </p:nvPr>
        </p:nvSpPr>
        <p:spPr>
          <a:xfrm>
            <a:off x="146726" y="3043825"/>
            <a:ext cx="5298509" cy="2013156"/>
          </a:xfrm>
        </p:spPr>
        <p:txBody>
          <a:bodyPr anchor="b"/>
          <a:lstStyle>
            <a:lvl1pPr algn="ctr">
              <a:defRPr sz="6000"/>
            </a:lvl1pPr>
          </a:lstStyle>
          <a:p>
            <a:r>
              <a:rPr lang="nb-NO" dirty="0"/>
              <a:t>Heading setes inn her</a:t>
            </a:r>
          </a:p>
        </p:txBody>
      </p:sp>
      <p:sp>
        <p:nvSpPr>
          <p:cNvPr id="4" name="Plassholder for dato 3">
            <a:extLst>
              <a:ext uri="{FF2B5EF4-FFF2-40B4-BE49-F238E27FC236}">
                <a16:creationId xmlns:a16="http://schemas.microsoft.com/office/drawing/2014/main" id="{621BB77E-9A3A-1644-838B-81BBB59594ED}"/>
              </a:ext>
            </a:extLst>
          </p:cNvPr>
          <p:cNvSpPr>
            <a:spLocks noGrp="1"/>
          </p:cNvSpPr>
          <p:nvPr>
            <p:ph type="dt" sz="half" idx="10"/>
          </p:nvPr>
        </p:nvSpPr>
        <p:spPr/>
        <p:txBody>
          <a:bodyPr/>
          <a:lstStyle/>
          <a:p>
            <a:fld id="{E7C65E38-08CD-4C48-B5FE-6DEF11685814}" type="datetimeFigureOut">
              <a:rPr lang="nb-NO" smtClean="0"/>
              <a:t>17.11.2020</a:t>
            </a:fld>
            <a:endParaRPr lang="nb-NO"/>
          </a:p>
        </p:txBody>
      </p:sp>
      <p:sp>
        <p:nvSpPr>
          <p:cNvPr id="6" name="Plassholder for lysbildenummer 5">
            <a:extLst>
              <a:ext uri="{FF2B5EF4-FFF2-40B4-BE49-F238E27FC236}">
                <a16:creationId xmlns:a16="http://schemas.microsoft.com/office/drawing/2014/main" id="{8C05171A-C652-DD4A-843C-8497E859FA8C}"/>
              </a:ext>
            </a:extLst>
          </p:cNvPr>
          <p:cNvSpPr>
            <a:spLocks noGrp="1"/>
          </p:cNvSpPr>
          <p:nvPr>
            <p:ph type="sldNum" sz="quarter" idx="12"/>
          </p:nvPr>
        </p:nvSpPr>
        <p:spPr/>
        <p:txBody>
          <a:bodyPr/>
          <a:lstStyle/>
          <a:p>
            <a:fld id="{33AE4C67-1CA3-D64C-BE38-975B7902E9CB}" type="slidenum">
              <a:rPr lang="nb-NO" smtClean="0"/>
              <a:t>‹#›</a:t>
            </a:fld>
            <a:endParaRPr lang="nb-NO"/>
          </a:p>
        </p:txBody>
      </p:sp>
      <p:pic>
        <p:nvPicPr>
          <p:cNvPr id="28" name="Bilde 27" descr="Et bilde som inneholder mat, skilt&#10;&#10;Automatisk generert beskrivelse">
            <a:extLst>
              <a:ext uri="{FF2B5EF4-FFF2-40B4-BE49-F238E27FC236}">
                <a16:creationId xmlns:a16="http://schemas.microsoft.com/office/drawing/2014/main" id="{B45A0980-16FD-3147-929F-6D5825E60DE6}"/>
              </a:ext>
            </a:extLst>
          </p:cNvPr>
          <p:cNvPicPr>
            <a:picLocks noChangeAspect="1"/>
          </p:cNvPicPr>
          <p:nvPr userDrawn="1"/>
        </p:nvPicPr>
        <p:blipFill>
          <a:blip r:embed="rId2"/>
          <a:stretch>
            <a:fillRect/>
          </a:stretch>
        </p:blipFill>
        <p:spPr>
          <a:xfrm>
            <a:off x="0" y="0"/>
            <a:ext cx="3255275" cy="1831092"/>
          </a:xfrm>
          <a:prstGeom prst="rect">
            <a:avLst/>
          </a:prstGeom>
        </p:spPr>
      </p:pic>
      <p:sp>
        <p:nvSpPr>
          <p:cNvPr id="27" name="Plassholder for innhold 3">
            <a:extLst>
              <a:ext uri="{FF2B5EF4-FFF2-40B4-BE49-F238E27FC236}">
                <a16:creationId xmlns:a16="http://schemas.microsoft.com/office/drawing/2014/main" id="{050BB74A-3979-244C-8834-A5FEBC2E6C61}"/>
              </a:ext>
            </a:extLst>
          </p:cNvPr>
          <p:cNvSpPr>
            <a:spLocks noGrp="1"/>
          </p:cNvSpPr>
          <p:nvPr>
            <p:ph sz="half" idx="2"/>
          </p:nvPr>
        </p:nvSpPr>
        <p:spPr>
          <a:xfrm>
            <a:off x="6335038" y="535444"/>
            <a:ext cx="5181600" cy="572757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1787671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D130479-88B8-354E-9F1B-ACF6E9C45980}"/>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EBAF0235-98A5-AF4D-960D-3DDDDDA868A3}"/>
              </a:ext>
            </a:extLst>
          </p:cNvPr>
          <p:cNvSpPr>
            <a:spLocks noGrp="1"/>
          </p:cNvSpPr>
          <p:nvPr>
            <p:ph sz="half" idx="1"/>
          </p:nvPr>
        </p:nvSpPr>
        <p:spPr>
          <a:xfrm>
            <a:off x="838200" y="1825625"/>
            <a:ext cx="5181600" cy="4028910"/>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DA8F1B0B-7032-9D48-B334-38844681A945}"/>
              </a:ext>
            </a:extLst>
          </p:cNvPr>
          <p:cNvSpPr>
            <a:spLocks noGrp="1"/>
          </p:cNvSpPr>
          <p:nvPr>
            <p:ph sz="half" idx="2"/>
          </p:nvPr>
        </p:nvSpPr>
        <p:spPr>
          <a:xfrm>
            <a:off x="6172200" y="1825625"/>
            <a:ext cx="5181600" cy="4028910"/>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dato 4">
            <a:extLst>
              <a:ext uri="{FF2B5EF4-FFF2-40B4-BE49-F238E27FC236}">
                <a16:creationId xmlns:a16="http://schemas.microsoft.com/office/drawing/2014/main" id="{B5BF42FC-A5A0-E145-B77D-45175072FBE5}"/>
              </a:ext>
            </a:extLst>
          </p:cNvPr>
          <p:cNvSpPr>
            <a:spLocks noGrp="1"/>
          </p:cNvSpPr>
          <p:nvPr>
            <p:ph type="dt" sz="half" idx="10"/>
          </p:nvPr>
        </p:nvSpPr>
        <p:spPr/>
        <p:txBody>
          <a:bodyPr/>
          <a:lstStyle/>
          <a:p>
            <a:fld id="{E7C65E38-08CD-4C48-B5FE-6DEF11685814}" type="datetimeFigureOut">
              <a:rPr lang="nb-NO" smtClean="0"/>
              <a:t>17.11.2020</a:t>
            </a:fld>
            <a:endParaRPr lang="nb-NO"/>
          </a:p>
        </p:txBody>
      </p:sp>
      <p:sp>
        <p:nvSpPr>
          <p:cNvPr id="7" name="Plassholder for lysbildenummer 6">
            <a:extLst>
              <a:ext uri="{FF2B5EF4-FFF2-40B4-BE49-F238E27FC236}">
                <a16:creationId xmlns:a16="http://schemas.microsoft.com/office/drawing/2014/main" id="{4F86457A-C4F3-FC47-8929-171B8E6A19C3}"/>
              </a:ext>
            </a:extLst>
          </p:cNvPr>
          <p:cNvSpPr>
            <a:spLocks noGrp="1"/>
          </p:cNvSpPr>
          <p:nvPr>
            <p:ph type="sldNum" sz="quarter" idx="12"/>
          </p:nvPr>
        </p:nvSpPr>
        <p:spPr/>
        <p:txBody>
          <a:bodyPr/>
          <a:lstStyle/>
          <a:p>
            <a:fld id="{33AE4C67-1CA3-D64C-BE38-975B7902E9CB}" type="slidenum">
              <a:rPr lang="nb-NO" smtClean="0"/>
              <a:t>‹#›</a:t>
            </a:fld>
            <a:endParaRPr lang="nb-NO"/>
          </a:p>
        </p:txBody>
      </p:sp>
    </p:spTree>
    <p:extLst>
      <p:ext uri="{BB962C8B-B14F-4D97-AF65-F5344CB8AC3E}">
        <p14:creationId xmlns:p14="http://schemas.microsoft.com/office/powerpoint/2010/main" val="2576376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AE70CA57-BAB6-9C4C-871C-27D2E84A8EFC}"/>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B8C0FA8C-27D5-374E-A507-BFCDA88EC6B9}"/>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1E27F0DC-73FE-B940-9A33-250E0C112847}"/>
              </a:ext>
            </a:extLst>
          </p:cNvPr>
          <p:cNvSpPr>
            <a:spLocks noGrp="1"/>
          </p:cNvSpPr>
          <p:nvPr>
            <p:ph type="dt" sz="half" idx="10"/>
          </p:nvPr>
        </p:nvSpPr>
        <p:spPr/>
        <p:txBody>
          <a:bodyPr/>
          <a:lstStyle/>
          <a:p>
            <a:fld id="{E7C65E38-08CD-4C48-B5FE-6DEF11685814}" type="datetimeFigureOut">
              <a:rPr lang="nb-NO" smtClean="0"/>
              <a:t>17.11.2020</a:t>
            </a:fld>
            <a:endParaRPr lang="nb-NO"/>
          </a:p>
        </p:txBody>
      </p:sp>
      <p:sp>
        <p:nvSpPr>
          <p:cNvPr id="6" name="Plassholder for lysbildenummer 5">
            <a:extLst>
              <a:ext uri="{FF2B5EF4-FFF2-40B4-BE49-F238E27FC236}">
                <a16:creationId xmlns:a16="http://schemas.microsoft.com/office/drawing/2014/main" id="{47F45413-00B9-774C-84E5-EA6F229BB3BA}"/>
              </a:ext>
            </a:extLst>
          </p:cNvPr>
          <p:cNvSpPr>
            <a:spLocks noGrp="1"/>
          </p:cNvSpPr>
          <p:nvPr>
            <p:ph type="sldNum" sz="quarter" idx="12"/>
          </p:nvPr>
        </p:nvSpPr>
        <p:spPr/>
        <p:txBody>
          <a:bodyPr/>
          <a:lstStyle/>
          <a:p>
            <a:fld id="{33AE4C67-1CA3-D64C-BE38-975B7902E9CB}" type="slidenum">
              <a:rPr lang="nb-NO" smtClean="0"/>
              <a:t>‹#›</a:t>
            </a:fld>
            <a:endParaRPr lang="nb-NO"/>
          </a:p>
        </p:txBody>
      </p:sp>
    </p:spTree>
    <p:extLst>
      <p:ext uri="{BB962C8B-B14F-4D97-AF65-F5344CB8AC3E}">
        <p14:creationId xmlns:p14="http://schemas.microsoft.com/office/powerpoint/2010/main" val="10454133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2_Tittellysbilde">
    <p:bg>
      <p:bgPr>
        <a:solidFill>
          <a:srgbClr val="D5DCDB"/>
        </a:solidFill>
        <a:effectLst/>
      </p:bgPr>
    </p:bg>
    <p:spTree>
      <p:nvGrpSpPr>
        <p:cNvPr id="1" name=""/>
        <p:cNvGrpSpPr/>
        <p:nvPr/>
      </p:nvGrpSpPr>
      <p:grpSpPr>
        <a:xfrm>
          <a:off x="0" y="0"/>
          <a:ext cx="0" cy="0"/>
          <a:chOff x="0" y="0"/>
          <a:chExt cx="0" cy="0"/>
        </a:xfrm>
      </p:grpSpPr>
      <p:sp>
        <p:nvSpPr>
          <p:cNvPr id="3" name="Rektangel 2">
            <a:extLst>
              <a:ext uri="{FF2B5EF4-FFF2-40B4-BE49-F238E27FC236}">
                <a16:creationId xmlns:a16="http://schemas.microsoft.com/office/drawing/2014/main" id="{0E875A46-03E1-8142-BF11-696B9273D59D}"/>
              </a:ext>
            </a:extLst>
          </p:cNvPr>
          <p:cNvSpPr/>
          <p:nvPr userDrawn="1"/>
        </p:nvSpPr>
        <p:spPr>
          <a:xfrm>
            <a:off x="5882640" y="0"/>
            <a:ext cx="6309360" cy="6858000"/>
          </a:xfrm>
          <a:prstGeom prst="rect">
            <a:avLst/>
          </a:prstGeom>
          <a:solidFill>
            <a:srgbClr val="1E535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 name="Tittel 1">
            <a:extLst>
              <a:ext uri="{FF2B5EF4-FFF2-40B4-BE49-F238E27FC236}">
                <a16:creationId xmlns:a16="http://schemas.microsoft.com/office/drawing/2014/main" id="{0B0CEDF8-DA74-5949-8DCC-A373C78CA38F}"/>
              </a:ext>
            </a:extLst>
          </p:cNvPr>
          <p:cNvSpPr>
            <a:spLocks noGrp="1"/>
          </p:cNvSpPr>
          <p:nvPr>
            <p:ph type="ctrTitle" hasCustomPrompt="1"/>
          </p:nvPr>
        </p:nvSpPr>
        <p:spPr>
          <a:xfrm>
            <a:off x="146726" y="2943616"/>
            <a:ext cx="5298509" cy="2113365"/>
          </a:xfrm>
        </p:spPr>
        <p:txBody>
          <a:bodyPr anchor="b"/>
          <a:lstStyle>
            <a:lvl1pPr algn="ctr">
              <a:defRPr sz="6000"/>
            </a:lvl1pPr>
          </a:lstStyle>
          <a:p>
            <a:r>
              <a:rPr lang="nb-NO" dirty="0"/>
              <a:t>Heading setes inn her</a:t>
            </a:r>
          </a:p>
        </p:txBody>
      </p:sp>
      <p:sp>
        <p:nvSpPr>
          <p:cNvPr id="4" name="Plassholder for dato 3">
            <a:extLst>
              <a:ext uri="{FF2B5EF4-FFF2-40B4-BE49-F238E27FC236}">
                <a16:creationId xmlns:a16="http://schemas.microsoft.com/office/drawing/2014/main" id="{621BB77E-9A3A-1644-838B-81BBB59594ED}"/>
              </a:ext>
            </a:extLst>
          </p:cNvPr>
          <p:cNvSpPr>
            <a:spLocks noGrp="1"/>
          </p:cNvSpPr>
          <p:nvPr>
            <p:ph type="dt" sz="half" idx="10"/>
          </p:nvPr>
        </p:nvSpPr>
        <p:spPr/>
        <p:txBody>
          <a:bodyPr/>
          <a:lstStyle/>
          <a:p>
            <a:fld id="{E7C65E38-08CD-4C48-B5FE-6DEF11685814}" type="datetimeFigureOut">
              <a:rPr lang="nb-NO" smtClean="0"/>
              <a:t>17.11.2020</a:t>
            </a:fld>
            <a:endParaRPr lang="nb-NO"/>
          </a:p>
        </p:txBody>
      </p:sp>
      <p:sp>
        <p:nvSpPr>
          <p:cNvPr id="6" name="Plassholder for lysbildenummer 5">
            <a:extLst>
              <a:ext uri="{FF2B5EF4-FFF2-40B4-BE49-F238E27FC236}">
                <a16:creationId xmlns:a16="http://schemas.microsoft.com/office/drawing/2014/main" id="{8C05171A-C652-DD4A-843C-8497E859FA8C}"/>
              </a:ext>
            </a:extLst>
          </p:cNvPr>
          <p:cNvSpPr>
            <a:spLocks noGrp="1"/>
          </p:cNvSpPr>
          <p:nvPr>
            <p:ph type="sldNum" sz="quarter" idx="12"/>
          </p:nvPr>
        </p:nvSpPr>
        <p:spPr/>
        <p:txBody>
          <a:bodyPr/>
          <a:lstStyle/>
          <a:p>
            <a:fld id="{33AE4C67-1CA3-D64C-BE38-975B7902E9CB}" type="slidenum">
              <a:rPr lang="nb-NO" smtClean="0"/>
              <a:t>‹#›</a:t>
            </a:fld>
            <a:endParaRPr lang="nb-NO"/>
          </a:p>
        </p:txBody>
      </p:sp>
      <p:pic>
        <p:nvPicPr>
          <p:cNvPr id="28" name="Bilde 27" descr="Et bilde som inneholder mat, skilt&#10;&#10;Automatisk generert beskrivelse">
            <a:extLst>
              <a:ext uri="{FF2B5EF4-FFF2-40B4-BE49-F238E27FC236}">
                <a16:creationId xmlns:a16="http://schemas.microsoft.com/office/drawing/2014/main" id="{B45A0980-16FD-3147-929F-6D5825E60DE6}"/>
              </a:ext>
            </a:extLst>
          </p:cNvPr>
          <p:cNvPicPr>
            <a:picLocks noChangeAspect="1"/>
          </p:cNvPicPr>
          <p:nvPr userDrawn="1"/>
        </p:nvPicPr>
        <p:blipFill>
          <a:blip r:embed="rId2"/>
          <a:stretch>
            <a:fillRect/>
          </a:stretch>
        </p:blipFill>
        <p:spPr>
          <a:xfrm>
            <a:off x="0" y="0"/>
            <a:ext cx="3255275" cy="1831092"/>
          </a:xfrm>
          <a:prstGeom prst="rect">
            <a:avLst/>
          </a:prstGeom>
        </p:spPr>
      </p:pic>
      <p:sp>
        <p:nvSpPr>
          <p:cNvPr id="7" name="Plassholder for innhold 3">
            <a:extLst>
              <a:ext uri="{FF2B5EF4-FFF2-40B4-BE49-F238E27FC236}">
                <a16:creationId xmlns:a16="http://schemas.microsoft.com/office/drawing/2014/main" id="{43D24F23-F20F-794C-8567-8053D0642F31}"/>
              </a:ext>
            </a:extLst>
          </p:cNvPr>
          <p:cNvSpPr>
            <a:spLocks noGrp="1"/>
          </p:cNvSpPr>
          <p:nvPr>
            <p:ph sz="half" idx="2"/>
          </p:nvPr>
        </p:nvSpPr>
        <p:spPr>
          <a:xfrm>
            <a:off x="6335038" y="535444"/>
            <a:ext cx="5181600" cy="572757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7081612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_Tittel og innhold">
    <p:bg>
      <p:bgPr>
        <a:solidFill>
          <a:srgbClr val="D5DCDB"/>
        </a:solidFill>
        <a:effectLst/>
      </p:bgPr>
    </p:b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AE70CA57-BAB6-9C4C-871C-27D2E84A8EFC}"/>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B8C0FA8C-27D5-374E-A507-BFCDA88EC6B9}"/>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1E27F0DC-73FE-B940-9A33-250E0C112847}"/>
              </a:ext>
            </a:extLst>
          </p:cNvPr>
          <p:cNvSpPr>
            <a:spLocks noGrp="1"/>
          </p:cNvSpPr>
          <p:nvPr>
            <p:ph type="dt" sz="half" idx="10"/>
          </p:nvPr>
        </p:nvSpPr>
        <p:spPr/>
        <p:txBody>
          <a:bodyPr/>
          <a:lstStyle/>
          <a:p>
            <a:fld id="{E7C65E38-08CD-4C48-B5FE-6DEF11685814}" type="datetimeFigureOut">
              <a:rPr lang="nb-NO" smtClean="0"/>
              <a:t>17.11.2020</a:t>
            </a:fld>
            <a:endParaRPr lang="nb-NO"/>
          </a:p>
        </p:txBody>
      </p:sp>
      <p:sp>
        <p:nvSpPr>
          <p:cNvPr id="6" name="Plassholder for lysbildenummer 5">
            <a:extLst>
              <a:ext uri="{FF2B5EF4-FFF2-40B4-BE49-F238E27FC236}">
                <a16:creationId xmlns:a16="http://schemas.microsoft.com/office/drawing/2014/main" id="{47F45413-00B9-774C-84E5-EA6F229BB3BA}"/>
              </a:ext>
            </a:extLst>
          </p:cNvPr>
          <p:cNvSpPr>
            <a:spLocks noGrp="1"/>
          </p:cNvSpPr>
          <p:nvPr>
            <p:ph type="sldNum" sz="quarter" idx="12"/>
          </p:nvPr>
        </p:nvSpPr>
        <p:spPr/>
        <p:txBody>
          <a:bodyPr/>
          <a:lstStyle/>
          <a:p>
            <a:fld id="{33AE4C67-1CA3-D64C-BE38-975B7902E9CB}" type="slidenum">
              <a:rPr lang="nb-NO" smtClean="0"/>
              <a:t>‹#›</a:t>
            </a:fld>
            <a:endParaRPr lang="nb-NO"/>
          </a:p>
        </p:txBody>
      </p:sp>
    </p:spTree>
    <p:extLst>
      <p:ext uri="{BB962C8B-B14F-4D97-AF65-F5344CB8AC3E}">
        <p14:creationId xmlns:p14="http://schemas.microsoft.com/office/powerpoint/2010/main" val="38901988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1_To innholdsdeler">
    <p:bg>
      <p:bgPr>
        <a:solidFill>
          <a:srgbClr val="D5DCDB"/>
        </a:solidFill>
        <a:effectLst/>
      </p:bgPr>
    </p:b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D130479-88B8-354E-9F1B-ACF6E9C45980}"/>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EBAF0235-98A5-AF4D-960D-3DDDDDA868A3}"/>
              </a:ext>
            </a:extLst>
          </p:cNvPr>
          <p:cNvSpPr>
            <a:spLocks noGrp="1"/>
          </p:cNvSpPr>
          <p:nvPr>
            <p:ph sz="half" idx="1"/>
          </p:nvPr>
        </p:nvSpPr>
        <p:spPr>
          <a:xfrm>
            <a:off x="838200" y="1825625"/>
            <a:ext cx="5181600" cy="4017035"/>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DA8F1B0B-7032-9D48-B334-38844681A945}"/>
              </a:ext>
            </a:extLst>
          </p:cNvPr>
          <p:cNvSpPr>
            <a:spLocks noGrp="1"/>
          </p:cNvSpPr>
          <p:nvPr>
            <p:ph sz="half" idx="2"/>
          </p:nvPr>
        </p:nvSpPr>
        <p:spPr>
          <a:xfrm>
            <a:off x="6172200" y="1825625"/>
            <a:ext cx="5181600" cy="4017035"/>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dato 4">
            <a:extLst>
              <a:ext uri="{FF2B5EF4-FFF2-40B4-BE49-F238E27FC236}">
                <a16:creationId xmlns:a16="http://schemas.microsoft.com/office/drawing/2014/main" id="{B5BF42FC-A5A0-E145-B77D-45175072FBE5}"/>
              </a:ext>
            </a:extLst>
          </p:cNvPr>
          <p:cNvSpPr>
            <a:spLocks noGrp="1"/>
          </p:cNvSpPr>
          <p:nvPr>
            <p:ph type="dt" sz="half" idx="10"/>
          </p:nvPr>
        </p:nvSpPr>
        <p:spPr/>
        <p:txBody>
          <a:bodyPr/>
          <a:lstStyle/>
          <a:p>
            <a:fld id="{E7C65E38-08CD-4C48-B5FE-6DEF11685814}" type="datetimeFigureOut">
              <a:rPr lang="nb-NO" smtClean="0"/>
              <a:t>17.11.2020</a:t>
            </a:fld>
            <a:endParaRPr lang="nb-NO"/>
          </a:p>
        </p:txBody>
      </p:sp>
      <p:sp>
        <p:nvSpPr>
          <p:cNvPr id="7" name="Plassholder for lysbildenummer 6">
            <a:extLst>
              <a:ext uri="{FF2B5EF4-FFF2-40B4-BE49-F238E27FC236}">
                <a16:creationId xmlns:a16="http://schemas.microsoft.com/office/drawing/2014/main" id="{4F86457A-C4F3-FC47-8929-171B8E6A19C3}"/>
              </a:ext>
            </a:extLst>
          </p:cNvPr>
          <p:cNvSpPr>
            <a:spLocks noGrp="1"/>
          </p:cNvSpPr>
          <p:nvPr>
            <p:ph type="sldNum" sz="quarter" idx="12"/>
          </p:nvPr>
        </p:nvSpPr>
        <p:spPr/>
        <p:txBody>
          <a:bodyPr/>
          <a:lstStyle/>
          <a:p>
            <a:fld id="{33AE4C67-1CA3-D64C-BE38-975B7902E9CB}" type="slidenum">
              <a:rPr lang="nb-NO" smtClean="0"/>
              <a:t>‹#›</a:t>
            </a:fld>
            <a:endParaRPr lang="nb-NO"/>
          </a:p>
        </p:txBody>
      </p:sp>
    </p:spTree>
    <p:extLst>
      <p:ext uri="{BB962C8B-B14F-4D97-AF65-F5344CB8AC3E}">
        <p14:creationId xmlns:p14="http://schemas.microsoft.com/office/powerpoint/2010/main" val="1052496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ittel 1">
            <a:extLst>
              <a:ext uri="{FF2B5EF4-FFF2-40B4-BE49-F238E27FC236}">
                <a16:creationId xmlns:a16="http://schemas.microsoft.com/office/drawing/2014/main" id="{053FC80A-D7B0-B343-B8C4-26583D1A98DC}"/>
              </a:ext>
            </a:extLst>
          </p:cNvPr>
          <p:cNvSpPr>
            <a:spLocks noGrp="1"/>
          </p:cNvSpPr>
          <p:nvPr>
            <p:ph type="title"/>
          </p:nvPr>
        </p:nvSpPr>
        <p:spPr>
          <a:xfrm>
            <a:off x="838200" y="365125"/>
            <a:ext cx="10515600" cy="848361"/>
          </a:xfrm>
          <a:prstGeom prst="rect">
            <a:avLst/>
          </a:prstGeom>
        </p:spPr>
        <p:txBody>
          <a:bodyPr vert="horz" lIns="91440" tIns="45720" rIns="91440" bIns="45720" rtlCol="0" anchor="ctr">
            <a:normAutofit/>
          </a:bodyPr>
          <a:lstStyle/>
          <a:p>
            <a:r>
              <a:rPr lang="nb-NO"/>
              <a:t>Klikk for å redigere tittelstil</a:t>
            </a:r>
          </a:p>
        </p:txBody>
      </p:sp>
      <p:sp>
        <p:nvSpPr>
          <p:cNvPr id="3" name="Plassholder for tekst 2">
            <a:extLst>
              <a:ext uri="{FF2B5EF4-FFF2-40B4-BE49-F238E27FC236}">
                <a16:creationId xmlns:a16="http://schemas.microsoft.com/office/drawing/2014/main" id="{9A4A2DCF-AD07-C54B-A14B-4A73F00496B2}"/>
              </a:ext>
            </a:extLst>
          </p:cNvPr>
          <p:cNvSpPr>
            <a:spLocks noGrp="1"/>
          </p:cNvSpPr>
          <p:nvPr>
            <p:ph type="body" idx="1"/>
          </p:nvPr>
        </p:nvSpPr>
        <p:spPr>
          <a:xfrm>
            <a:off x="838200" y="1453019"/>
            <a:ext cx="10515600" cy="4358501"/>
          </a:xfrm>
          <a:prstGeom prst="rect">
            <a:avLst/>
          </a:prstGeom>
        </p:spPr>
        <p:txBody>
          <a:bodyPr vert="horz" lIns="91440" tIns="45720" rIns="91440" bIns="45720" rtlCol="0">
            <a:normAutofit/>
          </a:bodyPr>
          <a:lstStyle/>
          <a:p>
            <a:pPr lvl="0"/>
            <a:r>
              <a:rPr lang="nb-NO" dirty="0"/>
              <a:t>Klikk for å redigere tekststiler i malen</a:t>
            </a:r>
          </a:p>
          <a:p>
            <a:pPr lvl="1"/>
            <a:r>
              <a:rPr lang="nb-NO" dirty="0"/>
              <a:t>Andre nivå</a:t>
            </a:r>
          </a:p>
          <a:p>
            <a:pPr lvl="2"/>
            <a:r>
              <a:rPr lang="nb-NO" dirty="0"/>
              <a:t>Tredje nivå</a:t>
            </a:r>
          </a:p>
          <a:p>
            <a:pPr lvl="3"/>
            <a:r>
              <a:rPr lang="nb-NO" dirty="0"/>
              <a:t>Fjerde nivå</a:t>
            </a:r>
          </a:p>
          <a:p>
            <a:pPr lvl="4"/>
            <a:r>
              <a:rPr lang="nb-NO" dirty="0"/>
              <a:t>Femte nivå</a:t>
            </a:r>
          </a:p>
        </p:txBody>
      </p:sp>
      <p:sp>
        <p:nvSpPr>
          <p:cNvPr id="4" name="Plassholder for dato 3">
            <a:extLst>
              <a:ext uri="{FF2B5EF4-FFF2-40B4-BE49-F238E27FC236}">
                <a16:creationId xmlns:a16="http://schemas.microsoft.com/office/drawing/2014/main" id="{2E3AFF3E-7D79-B14C-B683-E13B3F7F67AB}"/>
              </a:ext>
            </a:extLst>
          </p:cNvPr>
          <p:cNvSpPr>
            <a:spLocks noGrp="1"/>
          </p:cNvSpPr>
          <p:nvPr>
            <p:ph type="dt" sz="half" idx="2"/>
          </p:nvPr>
        </p:nvSpPr>
        <p:spPr>
          <a:xfrm>
            <a:off x="10300588" y="6423659"/>
            <a:ext cx="946531"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E7C65E38-08CD-4C48-B5FE-6DEF11685814}" type="datetimeFigureOut">
              <a:rPr lang="nb-NO" smtClean="0"/>
              <a:pPr/>
              <a:t>17.11.2020</a:t>
            </a:fld>
            <a:endParaRPr lang="nb-NO"/>
          </a:p>
        </p:txBody>
      </p:sp>
      <p:sp>
        <p:nvSpPr>
          <p:cNvPr id="6" name="Plassholder for lysbildenummer 5">
            <a:extLst>
              <a:ext uri="{FF2B5EF4-FFF2-40B4-BE49-F238E27FC236}">
                <a16:creationId xmlns:a16="http://schemas.microsoft.com/office/drawing/2014/main" id="{9C57CB52-37AB-6646-B76F-C808AC308719}"/>
              </a:ext>
            </a:extLst>
          </p:cNvPr>
          <p:cNvSpPr>
            <a:spLocks noGrp="1"/>
          </p:cNvSpPr>
          <p:nvPr>
            <p:ph type="sldNum" sz="quarter" idx="4"/>
          </p:nvPr>
        </p:nvSpPr>
        <p:spPr>
          <a:xfrm>
            <a:off x="11361107" y="6423659"/>
            <a:ext cx="581416"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33AE4C67-1CA3-D64C-BE38-975B7902E9CB}" type="slidenum">
              <a:rPr lang="nb-NO" smtClean="0"/>
              <a:pPr/>
              <a:t>‹#›</a:t>
            </a:fld>
            <a:endParaRPr lang="nb-NO"/>
          </a:p>
        </p:txBody>
      </p:sp>
      <p:pic>
        <p:nvPicPr>
          <p:cNvPr id="8" name="Bilde 7" descr="Et bilde som inneholder mat, skilt&#10;&#10;Automatisk generert beskrivelse">
            <a:extLst>
              <a:ext uri="{FF2B5EF4-FFF2-40B4-BE49-F238E27FC236}">
                <a16:creationId xmlns:a16="http://schemas.microsoft.com/office/drawing/2014/main" id="{5A81D021-62C5-994D-84A3-EA46637E4658}"/>
              </a:ext>
            </a:extLst>
          </p:cNvPr>
          <p:cNvPicPr>
            <a:picLocks noChangeAspect="1"/>
          </p:cNvPicPr>
          <p:nvPr userDrawn="1"/>
        </p:nvPicPr>
        <p:blipFill rotWithShape="1">
          <a:blip r:embed="rId11"/>
          <a:srcRect l="11830" t="26831" r="8990" b="26586"/>
          <a:stretch/>
        </p:blipFill>
        <p:spPr>
          <a:xfrm>
            <a:off x="487680" y="5980851"/>
            <a:ext cx="1889760" cy="625371"/>
          </a:xfrm>
          <a:prstGeom prst="rect">
            <a:avLst/>
          </a:prstGeom>
        </p:spPr>
      </p:pic>
    </p:spTree>
    <p:extLst>
      <p:ext uri="{BB962C8B-B14F-4D97-AF65-F5344CB8AC3E}">
        <p14:creationId xmlns:p14="http://schemas.microsoft.com/office/powerpoint/2010/main" val="2528436277"/>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63" r:id="rId3"/>
    <p:sldLayoutId id="2147483660" r:id="rId4"/>
    <p:sldLayoutId id="2147483652" r:id="rId5"/>
    <p:sldLayoutId id="2147483650" r:id="rId6"/>
    <p:sldLayoutId id="2147483662" r:id="rId7"/>
    <p:sldLayoutId id="2147483661" r:id="rId8"/>
    <p:sldLayoutId id="2147483664" r:id="rId9"/>
  </p:sldLayoutIdLst>
  <p:txStyles>
    <p:titleStyle>
      <a:lvl1pPr algn="l" defTabSz="914400" rtl="0" eaLnBrk="1" latinLnBrk="0" hangingPunct="1">
        <a:lnSpc>
          <a:spcPct val="90000"/>
        </a:lnSpc>
        <a:spcBef>
          <a:spcPct val="0"/>
        </a:spcBef>
        <a:buNone/>
        <a:defRPr sz="4400" b="1" i="0" kern="1200">
          <a:solidFill>
            <a:srgbClr val="1E5353"/>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emf"/><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hyperlink" Target="http://www.totalproff.no/" TargetMode="External"/><Relationship Id="rId2" Type="http://schemas.openxmlformats.org/officeDocument/2006/relationships/hyperlink" Target="mailto:ole-johnny@totalproff.no" TargetMode="External"/><Relationship Id="rId1" Type="http://schemas.openxmlformats.org/officeDocument/2006/relationships/slideLayout" Target="../slideLayouts/slideLayout8.xml"/><Relationship Id="rId5" Type="http://schemas.openxmlformats.org/officeDocument/2006/relationships/image" Target="../media/image20.emf"/><Relationship Id="rId4" Type="http://schemas.openxmlformats.org/officeDocument/2006/relationships/image" Target="../media/image19.emf"/></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emf"/><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8.xml"/><Relationship Id="rId6" Type="http://schemas.openxmlformats.org/officeDocument/2006/relationships/hyperlink" Target="mailto:Martin.Hamnes@tingstad.se" TargetMode="External"/><Relationship Id="rId5" Type="http://schemas.openxmlformats.org/officeDocument/2006/relationships/hyperlink" Target="http://www.tingstadnorge.no/" TargetMode="External"/><Relationship Id="rId4" Type="http://schemas.openxmlformats.org/officeDocument/2006/relationships/image" Target="cid:image002.png@01D6BCD1.F231E030"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32.png"/><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mailto:frank.strand@mobile.no" TargetMode="External"/><Relationship Id="rId1" Type="http://schemas.openxmlformats.org/officeDocument/2006/relationships/slideLayout" Target="../slideLayouts/slideLayout8.xml"/><Relationship Id="rId4" Type="http://schemas.openxmlformats.org/officeDocument/2006/relationships/image" Target="../media/image34.jp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www.fleetcomplete.no/" TargetMode="Externa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www.rendunk.no/" TargetMode="External"/><Relationship Id="rId7" Type="http://schemas.openxmlformats.org/officeDocument/2006/relationships/hyperlink" Target="http://www.bygardsservice.no/" TargetMode="External"/><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hyperlink" Target="mailto:petter@rendunk.no" TargetMode="External"/><Relationship Id="rId5" Type="http://schemas.openxmlformats.org/officeDocument/2006/relationships/hyperlink" Target="mailto:christian@rendunk.no%20/" TargetMode="External"/><Relationship Id="rId4" Type="http://schemas.openxmlformats.org/officeDocument/2006/relationships/hyperlink" Target="mailto:joachim@rendunk.no" TargetMode="External"/><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hyperlink" Target="mailto:anders@aktivventilasjonsrens.no" TargetMode="External"/><Relationship Id="rId2" Type="http://schemas.openxmlformats.org/officeDocument/2006/relationships/hyperlink" Target="http://www.aktivventilasjonsrens.no/" TargetMode="External"/><Relationship Id="rId1" Type="http://schemas.openxmlformats.org/officeDocument/2006/relationships/slideLayout" Target="../slideLayouts/slideLayout8.xml"/><Relationship Id="rId5" Type="http://schemas.openxmlformats.org/officeDocument/2006/relationships/image" Target="../media/image14.png"/><Relationship Id="rId4" Type="http://schemas.openxmlformats.org/officeDocument/2006/relationships/hyperlink" Target="http://www.bygardsservice.no/"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hyperlink" Target="mailto:vidar@ovk.no" TargetMode="External"/><Relationship Id="rId2" Type="http://schemas.openxmlformats.org/officeDocument/2006/relationships/hyperlink" Target="http://www.ovk.no/" TargetMode="External"/><Relationship Id="rId1" Type="http://schemas.openxmlformats.org/officeDocument/2006/relationships/slideLayout" Target="../slideLayouts/slideLayout8.xml"/><Relationship Id="rId5" Type="http://schemas.openxmlformats.org/officeDocument/2006/relationships/image" Target="../media/image16.png"/><Relationship Id="rId4" Type="http://schemas.openxmlformats.org/officeDocument/2006/relationships/hyperlink" Target="http://www.bygardsservice.no/"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tel 4">
            <a:extLst>
              <a:ext uri="{FF2B5EF4-FFF2-40B4-BE49-F238E27FC236}">
                <a16:creationId xmlns:a16="http://schemas.microsoft.com/office/drawing/2014/main" id="{8F773C3A-6770-0F43-AF3F-CBB952732FF8}"/>
              </a:ext>
            </a:extLst>
          </p:cNvPr>
          <p:cNvSpPr>
            <a:spLocks noGrp="1"/>
          </p:cNvSpPr>
          <p:nvPr>
            <p:ph type="ctrTitle"/>
          </p:nvPr>
        </p:nvSpPr>
        <p:spPr/>
        <p:txBody>
          <a:bodyPr>
            <a:normAutofit/>
          </a:bodyPr>
          <a:lstStyle/>
          <a:p>
            <a:r>
              <a:rPr lang="nb-NO" sz="4400" dirty="0"/>
              <a:t>Avtaler &amp; felles innkjøp</a:t>
            </a:r>
          </a:p>
        </p:txBody>
      </p:sp>
    </p:spTree>
    <p:extLst>
      <p:ext uri="{BB962C8B-B14F-4D97-AF65-F5344CB8AC3E}">
        <p14:creationId xmlns:p14="http://schemas.microsoft.com/office/powerpoint/2010/main" val="2503592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Kjemikalier</a:t>
            </a:r>
          </a:p>
        </p:txBody>
      </p:sp>
      <p:sp>
        <p:nvSpPr>
          <p:cNvPr id="3" name="Plassholder for innhold 2"/>
          <p:cNvSpPr>
            <a:spLocks noGrp="1"/>
          </p:cNvSpPr>
          <p:nvPr>
            <p:ph idx="1"/>
          </p:nvPr>
        </p:nvSpPr>
        <p:spPr/>
        <p:txBody>
          <a:bodyPr/>
          <a:lstStyle/>
          <a:p>
            <a:r>
              <a:rPr lang="nb-NO" dirty="0"/>
              <a:t>Vi har avtale med Sola Shipping AS</a:t>
            </a:r>
          </a:p>
          <a:p>
            <a:pPr lvl="1"/>
            <a:r>
              <a:rPr lang="nb-NO" dirty="0"/>
              <a:t>Egne priser på kjemikalier, akrylat, spylervæske</a:t>
            </a:r>
          </a:p>
          <a:p>
            <a:pPr lvl="1"/>
            <a:endParaRPr lang="nb-NO" dirty="0"/>
          </a:p>
          <a:p>
            <a:pPr lvl="1"/>
            <a:endParaRPr lang="nb-NO" dirty="0"/>
          </a:p>
        </p:txBody>
      </p:sp>
      <p:pic>
        <p:nvPicPr>
          <p:cNvPr id="4" name="Bilde 3"/>
          <p:cNvPicPr>
            <a:picLocks noChangeAspect="1"/>
          </p:cNvPicPr>
          <p:nvPr/>
        </p:nvPicPr>
        <p:blipFill>
          <a:blip r:embed="rId2"/>
          <a:stretch>
            <a:fillRect/>
          </a:stretch>
        </p:blipFill>
        <p:spPr>
          <a:xfrm>
            <a:off x="1343831" y="3338964"/>
            <a:ext cx="6761138" cy="1568000"/>
          </a:xfrm>
          <a:prstGeom prst="rect">
            <a:avLst/>
          </a:prstGeom>
        </p:spPr>
      </p:pic>
      <p:pic>
        <p:nvPicPr>
          <p:cNvPr id="5" name="Bilde 4"/>
          <p:cNvPicPr>
            <a:picLocks noChangeAspect="1"/>
          </p:cNvPicPr>
          <p:nvPr/>
        </p:nvPicPr>
        <p:blipFill>
          <a:blip r:embed="rId3"/>
          <a:stretch>
            <a:fillRect/>
          </a:stretch>
        </p:blipFill>
        <p:spPr>
          <a:xfrm>
            <a:off x="7028769" y="2870269"/>
            <a:ext cx="3000375" cy="1524000"/>
          </a:xfrm>
          <a:prstGeom prst="rect">
            <a:avLst/>
          </a:prstGeom>
        </p:spPr>
      </p:pic>
    </p:spTree>
    <p:extLst>
      <p:ext uri="{BB962C8B-B14F-4D97-AF65-F5344CB8AC3E}">
        <p14:creationId xmlns:p14="http://schemas.microsoft.com/office/powerpoint/2010/main" val="545290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Arbeidsklær</a:t>
            </a:r>
          </a:p>
        </p:txBody>
      </p:sp>
      <p:sp>
        <p:nvSpPr>
          <p:cNvPr id="3" name="Plassholder for innhold 2"/>
          <p:cNvSpPr>
            <a:spLocks noGrp="1"/>
          </p:cNvSpPr>
          <p:nvPr>
            <p:ph idx="1"/>
          </p:nvPr>
        </p:nvSpPr>
        <p:spPr/>
        <p:txBody>
          <a:bodyPr>
            <a:normAutofit/>
          </a:bodyPr>
          <a:lstStyle/>
          <a:p>
            <a:r>
              <a:rPr lang="nb-NO" dirty="0"/>
              <a:t>Vi har avtale med Total Proff</a:t>
            </a:r>
          </a:p>
          <a:p>
            <a:pPr lvl="1"/>
            <a:r>
              <a:rPr lang="nb-NO" dirty="0"/>
              <a:t>33 % - se avtale</a:t>
            </a:r>
          </a:p>
          <a:p>
            <a:endParaRPr lang="nb-NO" dirty="0"/>
          </a:p>
          <a:p>
            <a:r>
              <a:rPr lang="nb-NO" sz="1200" dirty="0"/>
              <a:t>Ole-Johnny Pedersen</a:t>
            </a:r>
          </a:p>
          <a:p>
            <a:r>
              <a:rPr lang="nb-NO" sz="1200" dirty="0"/>
              <a:t>Daglig leder</a:t>
            </a:r>
          </a:p>
          <a:p>
            <a:r>
              <a:rPr lang="nb-NO" sz="1200" dirty="0"/>
              <a:t>Total Proff AS</a:t>
            </a:r>
          </a:p>
          <a:p>
            <a:r>
              <a:rPr lang="nb-NO" sz="1200" dirty="0" err="1"/>
              <a:t>Rudssletta</a:t>
            </a:r>
            <a:r>
              <a:rPr lang="nb-NO" sz="1200" dirty="0"/>
              <a:t> 50</a:t>
            </a:r>
          </a:p>
          <a:p>
            <a:r>
              <a:rPr lang="nb-NO" sz="1200" dirty="0"/>
              <a:t>1351 Rud</a:t>
            </a:r>
          </a:p>
          <a:p>
            <a:r>
              <a:rPr lang="nb-NO" sz="1200" dirty="0" err="1"/>
              <a:t>Tlf</a:t>
            </a:r>
            <a:r>
              <a:rPr lang="nb-NO" sz="1200" dirty="0"/>
              <a:t>: 92454589</a:t>
            </a:r>
          </a:p>
          <a:p>
            <a:r>
              <a:rPr lang="nb-NO" sz="1200" dirty="0"/>
              <a:t>Mail: </a:t>
            </a:r>
            <a:r>
              <a:rPr lang="nb-NO" sz="1200" u="sng" dirty="0">
                <a:hlinkClick r:id="rId2"/>
              </a:rPr>
              <a:t>ole-johnny@totalproff.no</a:t>
            </a:r>
            <a:endParaRPr lang="nb-NO" sz="1200" dirty="0"/>
          </a:p>
          <a:p>
            <a:r>
              <a:rPr lang="nb-NO" sz="1200" dirty="0"/>
              <a:t>Web: </a:t>
            </a:r>
            <a:r>
              <a:rPr lang="nb-NO" sz="1200" u="sng" dirty="0">
                <a:hlinkClick r:id="rId3"/>
              </a:rPr>
              <a:t>www.totalproff.no</a:t>
            </a:r>
            <a:endParaRPr lang="nb-NO" sz="1200" dirty="0"/>
          </a:p>
          <a:p>
            <a:r>
              <a:rPr lang="nb-NO" sz="1200" dirty="0"/>
              <a:t>Butikk telefon: 480 20 164</a:t>
            </a:r>
          </a:p>
          <a:p>
            <a:endParaRPr lang="nb-NO" dirty="0"/>
          </a:p>
        </p:txBody>
      </p:sp>
      <p:pic>
        <p:nvPicPr>
          <p:cNvPr id="4" name="Bilde 3"/>
          <p:cNvPicPr>
            <a:picLocks noChangeAspect="1"/>
          </p:cNvPicPr>
          <p:nvPr/>
        </p:nvPicPr>
        <p:blipFill>
          <a:blip r:embed="rId4"/>
          <a:stretch>
            <a:fillRect/>
          </a:stretch>
        </p:blipFill>
        <p:spPr>
          <a:xfrm>
            <a:off x="9236172" y="1551212"/>
            <a:ext cx="1572896" cy="3705526"/>
          </a:xfrm>
          <a:prstGeom prst="rect">
            <a:avLst/>
          </a:prstGeom>
        </p:spPr>
      </p:pic>
      <p:pic>
        <p:nvPicPr>
          <p:cNvPr id="5" name="Bilde 4"/>
          <p:cNvPicPr>
            <a:picLocks noChangeAspect="1"/>
          </p:cNvPicPr>
          <p:nvPr/>
        </p:nvPicPr>
        <p:blipFill>
          <a:blip r:embed="rId5"/>
          <a:stretch>
            <a:fillRect/>
          </a:stretch>
        </p:blipFill>
        <p:spPr>
          <a:xfrm>
            <a:off x="6096000" y="2963634"/>
            <a:ext cx="1920749" cy="1918607"/>
          </a:xfrm>
          <a:prstGeom prst="rect">
            <a:avLst/>
          </a:prstGeom>
        </p:spPr>
      </p:pic>
    </p:spTree>
    <p:extLst>
      <p:ext uri="{BB962C8B-B14F-4D97-AF65-F5344CB8AC3E}">
        <p14:creationId xmlns:p14="http://schemas.microsoft.com/office/powerpoint/2010/main" val="2170037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Kontor og utstyr</a:t>
            </a:r>
          </a:p>
        </p:txBody>
      </p:sp>
      <p:sp>
        <p:nvSpPr>
          <p:cNvPr id="3" name="Plassholder for innhold 2"/>
          <p:cNvSpPr>
            <a:spLocks noGrp="1"/>
          </p:cNvSpPr>
          <p:nvPr>
            <p:ph idx="1"/>
          </p:nvPr>
        </p:nvSpPr>
        <p:spPr/>
        <p:txBody>
          <a:bodyPr/>
          <a:lstStyle/>
          <a:p>
            <a:r>
              <a:rPr lang="nb-NO" dirty="0"/>
              <a:t>Vi har avtale med AJ Produkter AS</a:t>
            </a:r>
          </a:p>
          <a:p>
            <a:pPr lvl="1"/>
            <a:r>
              <a:rPr lang="nb-NO" dirty="0"/>
              <a:t>15 % på hele sortimentet</a:t>
            </a:r>
          </a:p>
          <a:p>
            <a:pPr lvl="1"/>
            <a:endParaRPr lang="nb-NO" dirty="0"/>
          </a:p>
          <a:p>
            <a:pPr lvl="1"/>
            <a:endParaRPr lang="nb-NO" dirty="0"/>
          </a:p>
        </p:txBody>
      </p:sp>
      <p:pic>
        <p:nvPicPr>
          <p:cNvPr id="6" name="Bilde 5"/>
          <p:cNvPicPr>
            <a:picLocks noChangeAspect="1"/>
          </p:cNvPicPr>
          <p:nvPr/>
        </p:nvPicPr>
        <p:blipFill>
          <a:blip r:embed="rId2"/>
          <a:stretch>
            <a:fillRect/>
          </a:stretch>
        </p:blipFill>
        <p:spPr>
          <a:xfrm>
            <a:off x="1180055" y="2736993"/>
            <a:ext cx="6794775" cy="2576000"/>
          </a:xfrm>
          <a:prstGeom prst="rect">
            <a:avLst/>
          </a:prstGeom>
        </p:spPr>
      </p:pic>
      <p:pic>
        <p:nvPicPr>
          <p:cNvPr id="7" name="Bilde 6"/>
          <p:cNvPicPr>
            <a:picLocks noChangeAspect="1"/>
          </p:cNvPicPr>
          <p:nvPr/>
        </p:nvPicPr>
        <p:blipFill>
          <a:blip r:embed="rId3"/>
          <a:stretch>
            <a:fillRect/>
          </a:stretch>
        </p:blipFill>
        <p:spPr>
          <a:xfrm>
            <a:off x="6780325" y="2592161"/>
            <a:ext cx="3937977" cy="2865664"/>
          </a:xfrm>
          <a:prstGeom prst="rect">
            <a:avLst/>
          </a:prstGeom>
        </p:spPr>
      </p:pic>
    </p:spTree>
    <p:extLst>
      <p:ext uri="{BB962C8B-B14F-4D97-AF65-F5344CB8AC3E}">
        <p14:creationId xmlns:p14="http://schemas.microsoft.com/office/powerpoint/2010/main" val="19750512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54454A86-9BF0-488A-BA3B-38533F66690C}"/>
              </a:ext>
            </a:extLst>
          </p:cNvPr>
          <p:cNvSpPr>
            <a:spLocks noGrp="1"/>
          </p:cNvSpPr>
          <p:nvPr>
            <p:ph type="title"/>
          </p:nvPr>
        </p:nvSpPr>
        <p:spPr>
          <a:xfrm>
            <a:off x="838200" y="365125"/>
            <a:ext cx="10515600" cy="848361"/>
          </a:xfrm>
        </p:spPr>
        <p:txBody>
          <a:bodyPr anchor="ctr">
            <a:normAutofit/>
          </a:bodyPr>
          <a:lstStyle/>
          <a:p>
            <a:r>
              <a:rPr lang="nb-NO" dirty="0"/>
              <a:t>Forsikringsavtale</a:t>
            </a:r>
          </a:p>
        </p:txBody>
      </p:sp>
      <p:sp>
        <p:nvSpPr>
          <p:cNvPr id="3" name="Plassholder for innhold 2">
            <a:extLst>
              <a:ext uri="{FF2B5EF4-FFF2-40B4-BE49-F238E27FC236}">
                <a16:creationId xmlns:a16="http://schemas.microsoft.com/office/drawing/2014/main" id="{0D3CAE6F-3933-4D51-84EA-BBEF74EEC5DA}"/>
              </a:ext>
            </a:extLst>
          </p:cNvPr>
          <p:cNvSpPr>
            <a:spLocks noGrp="1"/>
          </p:cNvSpPr>
          <p:nvPr>
            <p:ph sz="half" idx="1"/>
          </p:nvPr>
        </p:nvSpPr>
        <p:spPr>
          <a:xfrm>
            <a:off x="838200" y="1825625"/>
            <a:ext cx="5181600" cy="4017035"/>
          </a:xfrm>
        </p:spPr>
        <p:txBody>
          <a:bodyPr>
            <a:normAutofit/>
          </a:bodyPr>
          <a:lstStyle/>
          <a:p>
            <a:r>
              <a:rPr lang="nb-NO" dirty="0"/>
              <a:t>Vi benytter i hovedsak KLP</a:t>
            </a:r>
          </a:p>
          <a:p>
            <a:r>
              <a:rPr lang="nb-NO" dirty="0"/>
              <a:t>Avtalen forvaltes av WTW </a:t>
            </a:r>
          </a:p>
        </p:txBody>
      </p:sp>
      <p:pic>
        <p:nvPicPr>
          <p:cNvPr id="5122" name="Picture 2" descr="Willis Towers Watson Careers - Home | Facebook">
            <a:extLst>
              <a:ext uri="{FF2B5EF4-FFF2-40B4-BE49-F238E27FC236}">
                <a16:creationId xmlns:a16="http://schemas.microsoft.com/office/drawing/2014/main" id="{409AC591-D3B0-4E9A-A599-6F2FF0DF28DD}"/>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34023" y="1622023"/>
            <a:ext cx="4017035" cy="4017035"/>
          </a:xfrm>
          <a:prstGeom prst="rect">
            <a:avLst/>
          </a:prstGeom>
          <a:solidFill>
            <a:srgbClr val="FFFFFF"/>
          </a:solidFill>
        </p:spPr>
      </p:pic>
      <p:pic>
        <p:nvPicPr>
          <p:cNvPr id="4" name="Bilde 3">
            <a:extLst>
              <a:ext uri="{FF2B5EF4-FFF2-40B4-BE49-F238E27FC236}">
                <a16:creationId xmlns:a16="http://schemas.microsoft.com/office/drawing/2014/main" id="{110F201B-CB85-4961-842A-E86DE78D5E15}"/>
              </a:ext>
            </a:extLst>
          </p:cNvPr>
          <p:cNvPicPr>
            <a:picLocks noChangeAspect="1"/>
          </p:cNvPicPr>
          <p:nvPr/>
        </p:nvPicPr>
        <p:blipFill rotWithShape="1">
          <a:blip r:embed="rId4"/>
          <a:srcRect l="51573" t="52547" r="23989" b="21105"/>
          <a:stretch/>
        </p:blipFill>
        <p:spPr>
          <a:xfrm>
            <a:off x="1202076" y="2930653"/>
            <a:ext cx="4817724" cy="2921800"/>
          </a:xfrm>
          <a:prstGeom prst="rect">
            <a:avLst/>
          </a:prstGeom>
        </p:spPr>
      </p:pic>
    </p:spTree>
    <p:extLst>
      <p:ext uri="{BB962C8B-B14F-4D97-AF65-F5344CB8AC3E}">
        <p14:creationId xmlns:p14="http://schemas.microsoft.com/office/powerpoint/2010/main" val="413150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Kontorrekvisita</a:t>
            </a:r>
          </a:p>
        </p:txBody>
      </p:sp>
      <p:sp>
        <p:nvSpPr>
          <p:cNvPr id="3" name="Plassholder for innhold 2"/>
          <p:cNvSpPr>
            <a:spLocks noGrp="1"/>
          </p:cNvSpPr>
          <p:nvPr>
            <p:ph idx="1"/>
          </p:nvPr>
        </p:nvSpPr>
        <p:spPr/>
        <p:txBody>
          <a:bodyPr/>
          <a:lstStyle/>
          <a:p>
            <a:r>
              <a:rPr lang="nb-NO" dirty="0"/>
              <a:t>Vi har avtale med </a:t>
            </a:r>
            <a:r>
              <a:rPr lang="nb-NO" dirty="0" err="1"/>
              <a:t>Tingstad</a:t>
            </a:r>
            <a:r>
              <a:rPr lang="nb-NO" dirty="0"/>
              <a:t> AS</a:t>
            </a:r>
          </a:p>
          <a:p>
            <a:pPr lvl="1"/>
            <a:r>
              <a:rPr lang="nb-NO" dirty="0"/>
              <a:t>Diverse kontorrekvisita, emballasje, søppelsekker etc.</a:t>
            </a:r>
          </a:p>
          <a:p>
            <a:pPr lvl="1"/>
            <a:endParaRPr lang="nb-NO" dirty="0"/>
          </a:p>
          <a:p>
            <a:pPr lvl="1"/>
            <a:endParaRPr lang="nb-NO" dirty="0"/>
          </a:p>
          <a:p>
            <a:pPr lvl="1"/>
            <a:endParaRPr lang="nb-NO" dirty="0"/>
          </a:p>
          <a:p>
            <a:pPr marL="457200" lvl="1" indent="0">
              <a:buNone/>
            </a:pPr>
            <a:endParaRPr lang="nb-NO" dirty="0"/>
          </a:p>
        </p:txBody>
      </p:sp>
      <p:pic>
        <p:nvPicPr>
          <p:cNvPr id="7" name="Bilde 6"/>
          <p:cNvPicPr>
            <a:picLocks noChangeAspect="1"/>
          </p:cNvPicPr>
          <p:nvPr/>
        </p:nvPicPr>
        <p:blipFill>
          <a:blip r:embed="rId2"/>
          <a:stretch>
            <a:fillRect/>
          </a:stretch>
        </p:blipFill>
        <p:spPr>
          <a:xfrm>
            <a:off x="6758351" y="2786606"/>
            <a:ext cx="4416742" cy="2805930"/>
          </a:xfrm>
          <a:prstGeom prst="rect">
            <a:avLst/>
          </a:prstGeom>
        </p:spPr>
      </p:pic>
      <p:sp>
        <p:nvSpPr>
          <p:cNvPr id="4" name="Rectangle 2">
            <a:extLst>
              <a:ext uri="{FF2B5EF4-FFF2-40B4-BE49-F238E27FC236}">
                <a16:creationId xmlns:a16="http://schemas.microsoft.com/office/drawing/2014/main" id="{0160A8A8-E94D-4657-9210-2F2A133FF3CA}"/>
              </a:ext>
            </a:extLst>
          </p:cNvPr>
          <p:cNvSpPr>
            <a:spLocks noChangeArrowheads="1"/>
          </p:cNvSpPr>
          <p:nvPr/>
        </p:nvSpPr>
        <p:spPr bwMode="auto">
          <a:xfrm>
            <a:off x="743617" y="3523170"/>
            <a:ext cx="2015231"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b-NO" altLang="nb-NO" sz="11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 </a:t>
            </a:r>
            <a:r>
              <a:rPr kumimoji="0" lang="nb-NO" altLang="nb-NO" sz="1200" b="1" i="0" u="none" strike="noStrike" cap="none" normalizeH="0" baseline="0" dirty="0">
                <a:ln>
                  <a:noFill/>
                </a:ln>
                <a:solidFill>
                  <a:srgbClr val="1F497D"/>
                </a:solidFill>
                <a:effectLst/>
                <a:latin typeface="Calibri Light" panose="020F0302020204030204" pitchFamily="34" charset="0"/>
                <a:ea typeface="Calibri" panose="020F0502020204030204" pitchFamily="34" charset="0"/>
                <a:cs typeface="Calibri Light" panose="020F0302020204030204" pitchFamily="34" charset="0"/>
              </a:rPr>
              <a:t>Martin Hamnes</a:t>
            </a:r>
            <a:endParaRPr kumimoji="0" lang="nb-NO" altLang="nb-NO"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b-NO" altLang="nb-NO" sz="1000" b="1" i="0" u="none" strike="noStrike" cap="none" normalizeH="0" baseline="0" dirty="0">
                <a:ln>
                  <a:noFill/>
                </a:ln>
                <a:solidFill>
                  <a:srgbClr val="1F497D"/>
                </a:solidFill>
                <a:effectLst/>
                <a:latin typeface="Calibri Light" panose="020F0302020204030204" pitchFamily="34" charset="0"/>
                <a:ea typeface="Calibri" panose="020F0502020204030204" pitchFamily="34" charset="0"/>
                <a:cs typeface="Calibri Light" panose="020F0302020204030204" pitchFamily="34" charset="0"/>
              </a:rPr>
              <a:t>Telefon: 41 23 07 84</a:t>
            </a:r>
            <a:endParaRPr kumimoji="0" lang="nb-NO" altLang="nb-NO"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b-NO" altLang="nb-NO" sz="1000" b="0" i="0" u="none" strike="noStrike" cap="none" normalizeH="0" baseline="0" dirty="0">
                <a:ln>
                  <a:noFill/>
                </a:ln>
                <a:solidFill>
                  <a:srgbClr val="1F497D"/>
                </a:solidFill>
                <a:effectLst/>
                <a:latin typeface="Calibri Light" panose="020F0302020204030204" pitchFamily="34" charset="0"/>
                <a:ea typeface="Calibri" panose="020F0502020204030204" pitchFamily="34" charset="0"/>
                <a:cs typeface="Calibri Light" panose="020F0302020204030204" pitchFamily="34" charset="0"/>
              </a:rPr>
              <a:t> </a:t>
            </a:r>
            <a:endParaRPr kumimoji="0" lang="nb-NO" altLang="nb-NO"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b-NO" altLang="nb-NO" sz="1800" b="0" i="0" u="none" strike="noStrike" cap="none" normalizeH="0" baseline="0" dirty="0">
              <a:ln>
                <a:noFill/>
              </a:ln>
              <a:solidFill>
                <a:schemeClr val="tx1"/>
              </a:solidFill>
              <a:effectLst/>
              <a:latin typeface="Arial" panose="020B0604020202020204" pitchFamily="34" charset="0"/>
            </a:endParaRPr>
          </a:p>
        </p:txBody>
      </p:sp>
      <p:pic>
        <p:nvPicPr>
          <p:cNvPr id="1025" name="Bilde 3">
            <a:extLst>
              <a:ext uri="{FF2B5EF4-FFF2-40B4-BE49-F238E27FC236}">
                <a16:creationId xmlns:a16="http://schemas.microsoft.com/office/drawing/2014/main" id="{45625374-B374-4BC9-85BA-432C25A95D9A}"/>
              </a:ext>
            </a:extLst>
          </p:cNvPr>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1016907" y="4994232"/>
            <a:ext cx="1181100" cy="2667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a:extLst>
              <a:ext uri="{FF2B5EF4-FFF2-40B4-BE49-F238E27FC236}">
                <a16:creationId xmlns:a16="http://schemas.microsoft.com/office/drawing/2014/main" id="{DAE8E3F3-6FBA-4E9D-BC5F-C8193ABCD143}"/>
              </a:ext>
            </a:extLst>
          </p:cNvPr>
          <p:cNvSpPr>
            <a:spLocks noChangeArrowheads="1"/>
          </p:cNvSpPr>
          <p:nvPr/>
        </p:nvSpPr>
        <p:spPr bwMode="auto">
          <a:xfrm>
            <a:off x="662351" y="4443643"/>
            <a:ext cx="12192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b-NO" altLang="nb-NO" sz="500" b="0" i="0" u="none" strike="noStrike" cap="none" normalizeH="0" baseline="0" dirty="0">
                <a:ln>
                  <a:noFill/>
                </a:ln>
                <a:solidFill>
                  <a:srgbClr val="1F497D"/>
                </a:solidFill>
                <a:effectLst/>
                <a:latin typeface="Calibri Light" panose="020F0302020204030204" pitchFamily="34" charset="0"/>
                <a:ea typeface="Calibri" panose="020F0502020204030204" pitchFamily="34" charset="0"/>
                <a:cs typeface="Calibri Light" panose="020F0302020204030204" pitchFamily="34" charset="0"/>
              </a:rPr>
              <a:t> </a:t>
            </a:r>
            <a:endParaRPr kumimoji="0" lang="nb-NO" altLang="nb-NO"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b-NO" altLang="nb-NO" sz="1000" b="0" i="0" u="none" strike="noStrike" cap="none" normalizeH="0" baseline="0" dirty="0" err="1">
                <a:ln>
                  <a:noFill/>
                </a:ln>
                <a:solidFill>
                  <a:srgbClr val="1F497D"/>
                </a:solidFill>
                <a:effectLst/>
                <a:latin typeface="Calibri Light" panose="020F0302020204030204" pitchFamily="34" charset="0"/>
                <a:ea typeface="Calibri" panose="020F0502020204030204" pitchFamily="34" charset="0"/>
                <a:cs typeface="Calibri Light" panose="020F0302020204030204" pitchFamily="34" charset="0"/>
              </a:rPr>
              <a:t>Bes</a:t>
            </a:r>
            <a:r>
              <a:rPr kumimoji="0" lang="nb-NO" altLang="nb-NO" sz="700" b="0" i="0" u="none" strike="noStrike" cap="none" normalizeH="0" baseline="0" dirty="0" err="1">
                <a:ln>
                  <a:noFill/>
                </a:ln>
                <a:solidFill>
                  <a:srgbClr val="1F497D"/>
                </a:solidFill>
                <a:effectLst/>
                <a:latin typeface="Symbol" panose="05050102010706020507" pitchFamily="18" charset="2"/>
                <a:ea typeface="Calibri" panose="020F0502020204030204" pitchFamily="34" charset="0"/>
              </a:rPr>
              <a:t>Æ</a:t>
            </a:r>
            <a:r>
              <a:rPr kumimoji="0" lang="nb-NO" altLang="nb-NO" sz="1000" b="0" i="0" u="none" strike="noStrike" cap="none" normalizeH="0" baseline="0" dirty="0" err="1">
                <a:ln>
                  <a:noFill/>
                </a:ln>
                <a:solidFill>
                  <a:srgbClr val="1F497D"/>
                </a:solidFill>
                <a:effectLst/>
                <a:latin typeface="Calibri Light" panose="020F0302020204030204" pitchFamily="34" charset="0"/>
                <a:ea typeface="Calibri" panose="020F0502020204030204" pitchFamily="34" charset="0"/>
                <a:cs typeface="Calibri Light" panose="020F0302020204030204" pitchFamily="34" charset="0"/>
              </a:rPr>
              <a:t>ksadresse</a:t>
            </a:r>
            <a:r>
              <a:rPr kumimoji="0" lang="nb-NO" altLang="nb-NO" sz="1000" b="0" i="0" u="none" strike="noStrike" cap="none" normalizeH="0" baseline="0" dirty="0">
                <a:ln>
                  <a:noFill/>
                </a:ln>
                <a:solidFill>
                  <a:srgbClr val="1F497D"/>
                </a:solidFill>
                <a:effectLst/>
                <a:latin typeface="Calibri Light" panose="020F0302020204030204" pitchFamily="34" charset="0"/>
                <a:ea typeface="Calibri" panose="020F0502020204030204" pitchFamily="34" charset="0"/>
                <a:cs typeface="Calibri Light" panose="020F0302020204030204" pitchFamily="34" charset="0"/>
              </a:rPr>
              <a:t>      </a:t>
            </a:r>
            <a:r>
              <a:rPr kumimoji="0" lang="nb-NO" altLang="nb-NO" sz="900" b="0" i="0" u="none" strike="noStrike" cap="none" normalizeH="0" baseline="0" dirty="0">
                <a:ln>
                  <a:noFill/>
                </a:ln>
                <a:solidFill>
                  <a:srgbClr val="1F497D"/>
                </a:solidFill>
                <a:effectLst/>
                <a:latin typeface="Calibri Light" panose="020F0302020204030204" pitchFamily="34" charset="0"/>
                <a:ea typeface="Calibri" panose="020F0502020204030204" pitchFamily="34" charset="0"/>
                <a:cs typeface="Calibri Light" panose="020F0302020204030204" pitchFamily="34" charset="0"/>
              </a:rPr>
              <a:t>Professor Birkelandsvei 35</a:t>
            </a:r>
            <a:r>
              <a:rPr kumimoji="0" lang="nb-NO" altLang="nb-NO" sz="1000" b="0" i="0" u="none" strike="noStrike" cap="none" normalizeH="0" baseline="0" dirty="0">
                <a:ln>
                  <a:noFill/>
                </a:ln>
                <a:solidFill>
                  <a:srgbClr val="1F497D"/>
                </a:solidFill>
                <a:effectLst/>
                <a:latin typeface="Calibri Light" panose="020F0302020204030204" pitchFamily="34" charset="0"/>
                <a:ea typeface="Calibri" panose="020F0502020204030204" pitchFamily="34" charset="0"/>
                <a:cs typeface="Calibri Light" panose="020F0302020204030204" pitchFamily="34" charset="0"/>
              </a:rPr>
              <a:t> </a:t>
            </a:r>
            <a:r>
              <a:rPr kumimoji="0" lang="nb-NO" altLang="nb-NO" sz="800" b="0" i="0" u="none" strike="noStrike" cap="none" normalizeH="0" baseline="0" dirty="0">
                <a:ln>
                  <a:noFill/>
                </a:ln>
                <a:solidFill>
                  <a:srgbClr val="000000"/>
                </a:solidFill>
                <a:effectLst/>
                <a:latin typeface="Verdana" panose="020B0604030504040204" pitchFamily="34" charset="0"/>
                <a:ea typeface="Calibri" panose="020F0502020204030204" pitchFamily="34" charset="0"/>
              </a:rPr>
              <a:t>|</a:t>
            </a:r>
            <a:r>
              <a:rPr kumimoji="0" lang="nb-NO" altLang="nb-NO" sz="800" b="0" i="0" u="none" strike="noStrike" cap="none" normalizeH="0" baseline="0" dirty="0">
                <a:ln>
                  <a:noFill/>
                </a:ln>
                <a:solidFill>
                  <a:srgbClr val="1F497D"/>
                </a:solidFill>
                <a:effectLst/>
                <a:latin typeface="Verdana" panose="020B0604030504040204" pitchFamily="34" charset="0"/>
                <a:ea typeface="Calibri" panose="020F0502020204030204" pitchFamily="34" charset="0"/>
              </a:rPr>
              <a:t> </a:t>
            </a:r>
            <a:r>
              <a:rPr kumimoji="0" lang="nb-NO" altLang="nb-NO" sz="900" b="0" i="0" u="none" strike="noStrike" cap="none" normalizeH="0" baseline="0" dirty="0">
                <a:ln>
                  <a:noFill/>
                </a:ln>
                <a:solidFill>
                  <a:srgbClr val="000000"/>
                </a:solidFill>
                <a:effectLst/>
                <a:latin typeface="Cambria" panose="02040503050406030204" pitchFamily="18" charset="0"/>
                <a:ea typeface="Calibri" panose="020F0502020204030204" pitchFamily="34" charset="0"/>
              </a:rPr>
              <a:t>Oslo</a:t>
            </a:r>
            <a:endParaRPr kumimoji="0" lang="nb-NO" altLang="nb-NO"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b-NO" altLang="nb-NO" sz="900" b="0" i="0" u="none" strike="noStrike" cap="none" normalizeH="0" baseline="0" dirty="0">
                <a:ln>
                  <a:noFill/>
                </a:ln>
                <a:solidFill>
                  <a:srgbClr val="1F497D"/>
                </a:solidFill>
                <a:effectLst/>
                <a:latin typeface="Calibri Light" panose="020F0302020204030204" pitchFamily="34" charset="0"/>
                <a:ea typeface="Calibri" panose="020F0502020204030204" pitchFamily="34" charset="0"/>
                <a:cs typeface="Calibri Light" panose="020F0302020204030204" pitchFamily="34" charset="0"/>
              </a:rPr>
              <a:t>Kontakt oss           +47 23 178660</a:t>
            </a:r>
            <a:r>
              <a:rPr kumimoji="0" lang="nb-NO" altLang="nb-NO" sz="1000" b="0" i="0" u="none" strike="noStrike" cap="none" normalizeH="0" baseline="0" dirty="0">
                <a:ln>
                  <a:noFill/>
                </a:ln>
                <a:solidFill>
                  <a:srgbClr val="1F497D"/>
                </a:solidFill>
                <a:effectLst/>
                <a:latin typeface="Calibri Light" panose="020F0302020204030204" pitchFamily="34" charset="0"/>
                <a:ea typeface="Calibri" panose="020F0502020204030204" pitchFamily="34" charset="0"/>
                <a:cs typeface="Calibri Light" panose="020F0302020204030204" pitchFamily="34" charset="0"/>
              </a:rPr>
              <a:t> </a:t>
            </a:r>
            <a:r>
              <a:rPr kumimoji="0" lang="nb-NO" altLang="nb-NO" sz="800" b="0" i="0" u="none" strike="noStrike" cap="none" normalizeH="0" baseline="0" dirty="0">
                <a:ln>
                  <a:noFill/>
                </a:ln>
                <a:solidFill>
                  <a:srgbClr val="1F497D"/>
                </a:solidFill>
                <a:effectLst/>
                <a:latin typeface="Verdana" panose="020B0604030504040204" pitchFamily="34" charset="0"/>
                <a:ea typeface="Calibri" panose="020F0502020204030204" pitchFamily="34" charset="0"/>
              </a:rPr>
              <a:t>| </a:t>
            </a:r>
            <a:r>
              <a:rPr kumimoji="0" lang="nb-NO" altLang="nb-NO" sz="1000" b="1" i="0" u="none" strike="noStrike" cap="none" normalizeH="0" baseline="0" dirty="0">
                <a:ln>
                  <a:noFill/>
                </a:ln>
                <a:solidFill>
                  <a:srgbClr val="0000FF"/>
                </a:solidFill>
                <a:effectLst/>
                <a:ea typeface="Calibri" panose="020F0502020204030204" pitchFamily="34" charset="0"/>
                <a:hlinkClick r:id="rId5"/>
              </a:rPr>
              <a:t>www.tingstadnorge.no</a:t>
            </a:r>
            <a:endParaRPr kumimoji="0" lang="nb-NO" altLang="nb-NO" sz="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b-NO" altLang="nb-NO" sz="1100" b="0" i="0" u="none" strike="noStrike" cap="none" normalizeH="0" baseline="0" dirty="0">
                <a:ln>
                  <a:noFill/>
                </a:ln>
                <a:solidFill>
                  <a:srgbClr val="000000"/>
                </a:solidFill>
                <a:effectLst/>
                <a:latin typeface="Arial" panose="020B0604020202020204" pitchFamily="34" charset="0"/>
                <a:ea typeface="Calibri" panose="020F0502020204030204" pitchFamily="34" charset="0"/>
                <a:hlinkClick r:id="rId6"/>
              </a:rPr>
              <a:t>Martin.Hamnes@tingstad.se</a:t>
            </a:r>
            <a:endParaRPr kumimoji="0" lang="nb-NO" altLang="nb-NO"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6850641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965A82F6-3B78-43AE-B55B-8732AB5846A5}"/>
              </a:ext>
            </a:extLst>
          </p:cNvPr>
          <p:cNvSpPr>
            <a:spLocks noGrp="1"/>
          </p:cNvSpPr>
          <p:nvPr>
            <p:ph type="title"/>
          </p:nvPr>
        </p:nvSpPr>
        <p:spPr>
          <a:xfrm>
            <a:off x="838200" y="365125"/>
            <a:ext cx="10515600" cy="848361"/>
          </a:xfrm>
        </p:spPr>
        <p:txBody>
          <a:bodyPr anchor="ctr">
            <a:normAutofit/>
          </a:bodyPr>
          <a:lstStyle/>
          <a:p>
            <a:r>
              <a:rPr lang="nb-NO" dirty="0" err="1"/>
              <a:t>Montèr</a:t>
            </a:r>
            <a:endParaRPr lang="nb-NO" dirty="0"/>
          </a:p>
        </p:txBody>
      </p:sp>
      <p:sp>
        <p:nvSpPr>
          <p:cNvPr id="3" name="Plassholder for innhold 2">
            <a:extLst>
              <a:ext uri="{FF2B5EF4-FFF2-40B4-BE49-F238E27FC236}">
                <a16:creationId xmlns:a16="http://schemas.microsoft.com/office/drawing/2014/main" id="{487A1540-2616-4D4D-8058-4DA56B766936}"/>
              </a:ext>
            </a:extLst>
          </p:cNvPr>
          <p:cNvSpPr>
            <a:spLocks noGrp="1"/>
          </p:cNvSpPr>
          <p:nvPr>
            <p:ph sz="half" idx="1"/>
          </p:nvPr>
        </p:nvSpPr>
        <p:spPr>
          <a:xfrm>
            <a:off x="609600" y="1661239"/>
            <a:ext cx="5181600" cy="4017035"/>
          </a:xfrm>
        </p:spPr>
        <p:txBody>
          <a:bodyPr>
            <a:normAutofit/>
          </a:bodyPr>
          <a:lstStyle/>
          <a:p>
            <a:r>
              <a:rPr lang="nb-NO" dirty="0"/>
              <a:t>God rabatt på alle varer og tjenester.</a:t>
            </a:r>
          </a:p>
          <a:p>
            <a:r>
              <a:rPr lang="nb-NO" dirty="0"/>
              <a:t>Rabatten varierer pr varegruppe.</a:t>
            </a:r>
          </a:p>
          <a:p>
            <a:endParaRPr lang="nb-NO" dirty="0"/>
          </a:p>
        </p:txBody>
      </p:sp>
      <p:pic>
        <p:nvPicPr>
          <p:cNvPr id="3074" name="Picture 2" descr="MONTÉR MED OVER 100 BYGGEVAREHUS OG 24 KJØKKENSENTRE | Optimera">
            <a:extLst>
              <a:ext uri="{FF2B5EF4-FFF2-40B4-BE49-F238E27FC236}">
                <a16:creationId xmlns:a16="http://schemas.microsoft.com/office/drawing/2014/main" id="{7B6DC51F-329D-40A2-BF54-16AF2D7EB821}"/>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096000" y="1027140"/>
            <a:ext cx="5181600" cy="2642616"/>
          </a:xfrm>
          <a:prstGeom prst="rect">
            <a:avLst/>
          </a:prstGeom>
          <a:solidFill>
            <a:srgbClr val="FFFFFF"/>
          </a:solidFill>
        </p:spPr>
      </p:pic>
      <p:pic>
        <p:nvPicPr>
          <p:cNvPr id="3076" name="Picture 4" descr="Montér Sauda - Din leverandør av byggevarer - Portal Sauda">
            <a:extLst>
              <a:ext uri="{FF2B5EF4-FFF2-40B4-BE49-F238E27FC236}">
                <a16:creationId xmlns:a16="http://schemas.microsoft.com/office/drawing/2014/main" id="{813ACFC9-E70E-44F2-81E6-862163C530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60846" y="4090997"/>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4" name="Bilde 3">
            <a:extLst>
              <a:ext uri="{FF2B5EF4-FFF2-40B4-BE49-F238E27FC236}">
                <a16:creationId xmlns:a16="http://schemas.microsoft.com/office/drawing/2014/main" id="{E13146BA-6775-4A1B-867B-BC362381EC52}"/>
              </a:ext>
            </a:extLst>
          </p:cNvPr>
          <p:cNvPicPr>
            <a:picLocks noChangeAspect="1"/>
          </p:cNvPicPr>
          <p:nvPr/>
        </p:nvPicPr>
        <p:blipFill rotWithShape="1">
          <a:blip r:embed="rId5"/>
          <a:srcRect l="50899" t="54832" r="19017" b="19550"/>
          <a:stretch/>
        </p:blipFill>
        <p:spPr>
          <a:xfrm>
            <a:off x="1191801" y="3669756"/>
            <a:ext cx="4520630" cy="2165342"/>
          </a:xfrm>
          <a:prstGeom prst="rect">
            <a:avLst/>
          </a:prstGeom>
        </p:spPr>
      </p:pic>
    </p:spTree>
    <p:extLst>
      <p:ext uri="{BB962C8B-B14F-4D97-AF65-F5344CB8AC3E}">
        <p14:creationId xmlns:p14="http://schemas.microsoft.com/office/powerpoint/2010/main" val="15187178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normAutofit fontScale="90000"/>
          </a:bodyPr>
          <a:lstStyle/>
          <a:p>
            <a:r>
              <a:rPr lang="nb-NO" dirty="0"/>
              <a:t>Maxbo – NB prisene våre er bedre hos </a:t>
            </a:r>
            <a:r>
              <a:rPr lang="nb-NO" dirty="0" err="1"/>
              <a:t>Montèr</a:t>
            </a:r>
            <a:endParaRPr lang="nb-NO" dirty="0"/>
          </a:p>
        </p:txBody>
      </p:sp>
      <p:pic>
        <p:nvPicPr>
          <p:cNvPr id="2050" name="Picture 2" descr="Maxbo Lier • POB">
            <a:extLst>
              <a:ext uri="{FF2B5EF4-FFF2-40B4-BE49-F238E27FC236}">
                <a16:creationId xmlns:a16="http://schemas.microsoft.com/office/drawing/2014/main" id="{A4F7186C-1FF9-460F-A317-5F6D52063C1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110082" y="2966146"/>
            <a:ext cx="4543631" cy="302358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Jobb i Moss: Ledig stilling: 2 nye butikkselgere til våre MAXBO butikker på  Knapstad og Vestby | Jobsearch.no | kode: 396560">
            <a:extLst>
              <a:ext uri="{FF2B5EF4-FFF2-40B4-BE49-F238E27FC236}">
                <a16:creationId xmlns:a16="http://schemas.microsoft.com/office/drawing/2014/main" id="{2E9C613A-6316-4571-8A97-AEEAEDE15F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15238" y="1073757"/>
            <a:ext cx="3038475" cy="1504950"/>
          </a:xfrm>
          <a:prstGeom prst="rect">
            <a:avLst/>
          </a:prstGeom>
          <a:noFill/>
          <a:extLst>
            <a:ext uri="{909E8E84-426E-40DD-AFC4-6F175D3DCCD1}">
              <a14:hiddenFill xmlns:a14="http://schemas.microsoft.com/office/drawing/2010/main">
                <a:solidFill>
                  <a:srgbClr val="FFFFFF"/>
                </a:solidFill>
              </a14:hiddenFill>
            </a:ext>
          </a:extLst>
        </p:spPr>
      </p:pic>
      <p:sp>
        <p:nvSpPr>
          <p:cNvPr id="4" name="TekstSylinder 3">
            <a:extLst>
              <a:ext uri="{FF2B5EF4-FFF2-40B4-BE49-F238E27FC236}">
                <a16:creationId xmlns:a16="http://schemas.microsoft.com/office/drawing/2014/main" id="{C4D62105-755A-4FB5-A827-0421A949D8A2}"/>
              </a:ext>
            </a:extLst>
          </p:cNvPr>
          <p:cNvSpPr txBox="1"/>
          <p:nvPr/>
        </p:nvSpPr>
        <p:spPr>
          <a:xfrm>
            <a:off x="1202076" y="2198670"/>
            <a:ext cx="3613553" cy="646331"/>
          </a:xfrm>
          <a:prstGeom prst="rect">
            <a:avLst/>
          </a:prstGeom>
          <a:noFill/>
        </p:spPr>
        <p:txBody>
          <a:bodyPr wrap="none" rtlCol="0">
            <a:spAutoFit/>
          </a:bodyPr>
          <a:lstStyle/>
          <a:p>
            <a:r>
              <a:rPr lang="nb-NO" dirty="0"/>
              <a:t>God rabatt på alle varer og tjenester.</a:t>
            </a:r>
          </a:p>
          <a:p>
            <a:r>
              <a:rPr lang="nb-NO" dirty="0"/>
              <a:t>Rabatten varierer pr varegruppe.</a:t>
            </a:r>
          </a:p>
        </p:txBody>
      </p:sp>
      <p:pic>
        <p:nvPicPr>
          <p:cNvPr id="5" name="Bilde 4">
            <a:extLst>
              <a:ext uri="{FF2B5EF4-FFF2-40B4-BE49-F238E27FC236}">
                <a16:creationId xmlns:a16="http://schemas.microsoft.com/office/drawing/2014/main" id="{A0736F84-8B2F-49AC-817C-A8CC3D83CE6F}"/>
              </a:ext>
            </a:extLst>
          </p:cNvPr>
          <p:cNvPicPr>
            <a:picLocks noChangeAspect="1"/>
          </p:cNvPicPr>
          <p:nvPr/>
        </p:nvPicPr>
        <p:blipFill rotWithShape="1">
          <a:blip r:embed="rId5"/>
          <a:srcRect l="51067" t="55912" r="24494" b="9963"/>
          <a:stretch/>
        </p:blipFill>
        <p:spPr>
          <a:xfrm>
            <a:off x="1836122" y="3207696"/>
            <a:ext cx="2979507" cy="2340349"/>
          </a:xfrm>
          <a:prstGeom prst="rect">
            <a:avLst/>
          </a:prstGeom>
        </p:spPr>
      </p:pic>
    </p:spTree>
    <p:extLst>
      <p:ext uri="{BB962C8B-B14F-4D97-AF65-F5344CB8AC3E}">
        <p14:creationId xmlns:p14="http://schemas.microsoft.com/office/powerpoint/2010/main" val="17840840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Bilavtale</a:t>
            </a:r>
          </a:p>
        </p:txBody>
      </p:sp>
      <p:sp>
        <p:nvSpPr>
          <p:cNvPr id="3" name="Plassholder for innhold 2"/>
          <p:cNvSpPr>
            <a:spLocks noGrp="1"/>
          </p:cNvSpPr>
          <p:nvPr>
            <p:ph idx="1"/>
          </p:nvPr>
        </p:nvSpPr>
        <p:spPr>
          <a:xfrm>
            <a:off x="838200" y="1213486"/>
            <a:ext cx="10515600" cy="4358501"/>
          </a:xfrm>
        </p:spPr>
        <p:txBody>
          <a:bodyPr/>
          <a:lstStyle/>
          <a:p>
            <a:r>
              <a:rPr lang="nb-NO" dirty="0"/>
              <a:t>Rammeavtale med Bertel </a:t>
            </a:r>
            <a:r>
              <a:rPr lang="nb-NO" dirty="0" err="1"/>
              <a:t>O.Steen</a:t>
            </a:r>
            <a:endParaRPr lang="nb-NO" dirty="0"/>
          </a:p>
          <a:p>
            <a:pPr lvl="1">
              <a:buFontTx/>
              <a:buChar char="-"/>
            </a:pPr>
            <a:r>
              <a:rPr lang="nb-NO" sz="2000" dirty="0"/>
              <a:t>24% rabatt på veiledende priser (bensin/diesel)</a:t>
            </a:r>
          </a:p>
          <a:p>
            <a:pPr lvl="1">
              <a:buFontTx/>
              <a:buChar char="-"/>
            </a:pPr>
            <a:r>
              <a:rPr lang="nb-NO" sz="2000" dirty="0"/>
              <a:t>10% rabatt på elbil</a:t>
            </a:r>
          </a:p>
          <a:p>
            <a:pPr lvl="1">
              <a:buFontTx/>
              <a:buChar char="-"/>
            </a:pPr>
            <a:r>
              <a:rPr lang="nb-NO" sz="2000" dirty="0"/>
              <a:t>15% rabatt på service</a:t>
            </a:r>
          </a:p>
          <a:p>
            <a:pPr lvl="1">
              <a:buFontTx/>
              <a:buChar char="-"/>
            </a:pPr>
            <a:endParaRPr lang="nb-NO" sz="2000" dirty="0"/>
          </a:p>
          <a:p>
            <a:r>
              <a:rPr lang="nb-NO" dirty="0"/>
              <a:t>Forhandlerkontakt</a:t>
            </a:r>
            <a:endParaRPr lang="nb-NO" sz="2000" dirty="0"/>
          </a:p>
          <a:p>
            <a:pPr lvl="1">
              <a:buFontTx/>
              <a:buChar char="-"/>
            </a:pPr>
            <a:r>
              <a:rPr lang="nb-NO" sz="2000" dirty="0"/>
              <a:t>Fortrukket forhandler, størst på </a:t>
            </a:r>
            <a:r>
              <a:rPr lang="nb-NO" sz="2000" dirty="0" err="1"/>
              <a:t>Citröen</a:t>
            </a:r>
            <a:endParaRPr lang="nb-NO" sz="2000" dirty="0"/>
          </a:p>
          <a:p>
            <a:pPr lvl="1">
              <a:buFontTx/>
              <a:buChar char="-"/>
            </a:pPr>
            <a:r>
              <a:rPr lang="nb-NO" sz="2000" dirty="0"/>
              <a:t>Frank Strand sikrer riktig valg av bil vs behov</a:t>
            </a:r>
          </a:p>
          <a:p>
            <a:pPr lvl="1">
              <a:buFontTx/>
              <a:buChar char="-"/>
            </a:pPr>
            <a:r>
              <a:rPr lang="nb-NO" sz="2000" dirty="0"/>
              <a:t>Ring han på 91101146</a:t>
            </a:r>
          </a:p>
          <a:p>
            <a:pPr lvl="1">
              <a:buFontTx/>
              <a:buChar char="-"/>
            </a:pPr>
            <a:r>
              <a:rPr lang="nb-NO" sz="1800" u="sng" dirty="0">
                <a:solidFill>
                  <a:srgbClr val="1F497D"/>
                </a:solidFill>
                <a:effectLst/>
                <a:latin typeface="Calibri" panose="020F0502020204030204" pitchFamily="34" charset="0"/>
                <a:ea typeface="Calibri" panose="020F0502020204030204" pitchFamily="34" charset="0"/>
                <a:hlinkClick r:id="rId2"/>
              </a:rPr>
              <a:t>frank.strand@mobile.no</a:t>
            </a:r>
            <a:r>
              <a:rPr lang="nb-NO" sz="1800" dirty="0">
                <a:solidFill>
                  <a:srgbClr val="1F497D"/>
                </a:solidFill>
                <a:effectLst/>
                <a:latin typeface="Calibri" panose="020F0502020204030204" pitchFamily="34" charset="0"/>
                <a:ea typeface="Calibri" panose="020F0502020204030204" pitchFamily="34" charset="0"/>
              </a:rPr>
              <a:t> </a:t>
            </a:r>
            <a:endParaRPr lang="nb-NO" sz="2000" dirty="0"/>
          </a:p>
          <a:p>
            <a:pPr marL="457200" lvl="1" indent="0">
              <a:buNone/>
            </a:pPr>
            <a:endParaRPr lang="nb-NO" sz="2000" dirty="0"/>
          </a:p>
        </p:txBody>
      </p:sp>
      <p:pic>
        <p:nvPicPr>
          <p:cNvPr id="5" name="Bilde 4">
            <a:extLst>
              <a:ext uri="{FF2B5EF4-FFF2-40B4-BE49-F238E27FC236}">
                <a16:creationId xmlns:a16="http://schemas.microsoft.com/office/drawing/2014/main" id="{07055309-897E-4548-A016-6B10227AC5DE}"/>
              </a:ext>
            </a:extLst>
          </p:cNvPr>
          <p:cNvPicPr>
            <a:picLocks noChangeAspect="1"/>
          </p:cNvPicPr>
          <p:nvPr/>
        </p:nvPicPr>
        <p:blipFill>
          <a:blip r:embed="rId3"/>
          <a:stretch>
            <a:fillRect/>
          </a:stretch>
        </p:blipFill>
        <p:spPr>
          <a:xfrm>
            <a:off x="7265531" y="1097098"/>
            <a:ext cx="2721670" cy="1235654"/>
          </a:xfrm>
          <a:prstGeom prst="rect">
            <a:avLst/>
          </a:prstGeom>
        </p:spPr>
      </p:pic>
      <p:sp>
        <p:nvSpPr>
          <p:cNvPr id="6" name="Plassholder for innhold 2">
            <a:extLst>
              <a:ext uri="{FF2B5EF4-FFF2-40B4-BE49-F238E27FC236}">
                <a16:creationId xmlns:a16="http://schemas.microsoft.com/office/drawing/2014/main" id="{04693A41-7CB9-E24C-81D1-651E5543C6EB}"/>
              </a:ext>
            </a:extLst>
          </p:cNvPr>
          <p:cNvSpPr txBox="1">
            <a:spLocks/>
          </p:cNvSpPr>
          <p:nvPr/>
        </p:nvSpPr>
        <p:spPr>
          <a:xfrm>
            <a:off x="9556277" y="1026688"/>
            <a:ext cx="10515600" cy="43585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nb-NO" sz="1600" b="1" dirty="0"/>
              <a:t>Bilmerker:</a:t>
            </a:r>
          </a:p>
          <a:p>
            <a:pPr lvl="1">
              <a:buFontTx/>
              <a:buChar char="-"/>
            </a:pPr>
            <a:r>
              <a:rPr lang="nb-NO" sz="1600" dirty="0" err="1"/>
              <a:t>Citröen</a:t>
            </a:r>
            <a:endParaRPr lang="nb-NO" sz="1600" dirty="0"/>
          </a:p>
          <a:p>
            <a:pPr lvl="1">
              <a:buFontTx/>
              <a:buChar char="-"/>
            </a:pPr>
            <a:r>
              <a:rPr lang="nb-NO" sz="1600" dirty="0" err="1"/>
              <a:t>Peguoet</a:t>
            </a:r>
            <a:endParaRPr lang="nb-NO" sz="1600" dirty="0"/>
          </a:p>
          <a:p>
            <a:pPr lvl="1">
              <a:buFontTx/>
              <a:buChar char="-"/>
            </a:pPr>
            <a:r>
              <a:rPr lang="nb-NO" sz="1600" dirty="0"/>
              <a:t>Opel</a:t>
            </a:r>
          </a:p>
          <a:p>
            <a:pPr lvl="1">
              <a:buFontTx/>
              <a:buChar char="-"/>
            </a:pPr>
            <a:r>
              <a:rPr lang="nb-NO" sz="1600" dirty="0"/>
              <a:t>Mercedes</a:t>
            </a:r>
          </a:p>
          <a:p>
            <a:pPr lvl="1">
              <a:buFontTx/>
              <a:buChar char="-"/>
            </a:pPr>
            <a:endParaRPr lang="nb-NO" sz="2000" dirty="0"/>
          </a:p>
        </p:txBody>
      </p:sp>
      <p:pic>
        <p:nvPicPr>
          <p:cNvPr id="7" name="Bilde 6" descr="Et bilde som inneholder bilvei, utendørs, bil, bygning&#10;&#10;Automatisk generert beskrivelse">
            <a:extLst>
              <a:ext uri="{FF2B5EF4-FFF2-40B4-BE49-F238E27FC236}">
                <a16:creationId xmlns:a16="http://schemas.microsoft.com/office/drawing/2014/main" id="{4AFCCD28-D3A8-4B66-8DE9-8646DCECC774}"/>
              </a:ext>
            </a:extLst>
          </p:cNvPr>
          <p:cNvPicPr>
            <a:picLocks noChangeAspect="1"/>
          </p:cNvPicPr>
          <p:nvPr/>
        </p:nvPicPr>
        <p:blipFill>
          <a:blip r:embed="rId4"/>
          <a:stretch>
            <a:fillRect/>
          </a:stretch>
        </p:blipFill>
        <p:spPr>
          <a:xfrm>
            <a:off x="6990295" y="3476058"/>
            <a:ext cx="4838344" cy="2338533"/>
          </a:xfrm>
          <a:prstGeom prst="rect">
            <a:avLst/>
          </a:prstGeom>
        </p:spPr>
      </p:pic>
    </p:spTree>
    <p:extLst>
      <p:ext uri="{BB962C8B-B14F-4D97-AF65-F5344CB8AC3E}">
        <p14:creationId xmlns:p14="http://schemas.microsoft.com/office/powerpoint/2010/main" val="21262989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A98CF663-0D12-4F40-AF34-10BCB937F6E7}"/>
              </a:ext>
            </a:extLst>
          </p:cNvPr>
          <p:cNvSpPr>
            <a:spLocks noGrp="1"/>
          </p:cNvSpPr>
          <p:nvPr>
            <p:ph type="title"/>
          </p:nvPr>
        </p:nvSpPr>
        <p:spPr/>
        <p:txBody>
          <a:bodyPr/>
          <a:lstStyle/>
          <a:p>
            <a:r>
              <a:rPr lang="nb-NO" dirty="0"/>
              <a:t>Bankavtale	</a:t>
            </a:r>
          </a:p>
        </p:txBody>
      </p:sp>
      <p:sp>
        <p:nvSpPr>
          <p:cNvPr id="3" name="Plassholder for innhold 2">
            <a:extLst>
              <a:ext uri="{FF2B5EF4-FFF2-40B4-BE49-F238E27FC236}">
                <a16:creationId xmlns:a16="http://schemas.microsoft.com/office/drawing/2014/main" id="{614954C8-53A7-4B01-887E-5A777E64C4D9}"/>
              </a:ext>
            </a:extLst>
          </p:cNvPr>
          <p:cNvSpPr>
            <a:spLocks noGrp="1"/>
          </p:cNvSpPr>
          <p:nvPr>
            <p:ph idx="1"/>
          </p:nvPr>
        </p:nvSpPr>
        <p:spPr/>
        <p:txBody>
          <a:bodyPr/>
          <a:lstStyle/>
          <a:p>
            <a:r>
              <a:rPr lang="nb-NO" dirty="0"/>
              <a:t>Alle må over på </a:t>
            </a:r>
            <a:r>
              <a:rPr lang="nb-NO" dirty="0" err="1"/>
              <a:t>Sparbanken</a:t>
            </a:r>
            <a:r>
              <a:rPr lang="nb-NO" dirty="0"/>
              <a:t> 1 – SR bank.</a:t>
            </a:r>
          </a:p>
          <a:p>
            <a:pPr lvl="1"/>
            <a:r>
              <a:rPr lang="nb-NO" dirty="0"/>
              <a:t>Konto</a:t>
            </a:r>
          </a:p>
          <a:p>
            <a:pPr lvl="1"/>
            <a:r>
              <a:rPr lang="nb-NO" dirty="0"/>
              <a:t>Konsernkontosystem</a:t>
            </a:r>
          </a:p>
          <a:p>
            <a:pPr lvl="1"/>
            <a:r>
              <a:rPr lang="nb-NO" dirty="0"/>
              <a:t>Leasing</a:t>
            </a:r>
          </a:p>
          <a:p>
            <a:pPr lvl="1"/>
            <a:endParaRPr lang="nb-NO" dirty="0"/>
          </a:p>
          <a:p>
            <a:pPr lvl="1"/>
            <a:r>
              <a:rPr lang="nb-NO" dirty="0"/>
              <a:t>Kontaktperson: </a:t>
            </a:r>
          </a:p>
        </p:txBody>
      </p:sp>
      <p:pic>
        <p:nvPicPr>
          <p:cNvPr id="7" name="Bilde 6">
            <a:extLst>
              <a:ext uri="{FF2B5EF4-FFF2-40B4-BE49-F238E27FC236}">
                <a16:creationId xmlns:a16="http://schemas.microsoft.com/office/drawing/2014/main" id="{CB43061E-BE78-4535-8491-5AF4C888076F}"/>
              </a:ext>
            </a:extLst>
          </p:cNvPr>
          <p:cNvPicPr>
            <a:picLocks noChangeAspect="1"/>
          </p:cNvPicPr>
          <p:nvPr/>
        </p:nvPicPr>
        <p:blipFill rotWithShape="1">
          <a:blip r:embed="rId2"/>
          <a:srcRect l="51320" t="57528" r="35197" b="13408"/>
          <a:stretch/>
        </p:blipFill>
        <p:spPr>
          <a:xfrm>
            <a:off x="5435029" y="2517168"/>
            <a:ext cx="3308279" cy="4011290"/>
          </a:xfrm>
          <a:prstGeom prst="rect">
            <a:avLst/>
          </a:prstGeom>
        </p:spPr>
      </p:pic>
      <p:pic>
        <p:nvPicPr>
          <p:cNvPr id="4103" name="Picture 7" descr="SR-Bank advarer kundene mot svindelforsøk - Forbrukslån.com">
            <a:extLst>
              <a:ext uri="{FF2B5EF4-FFF2-40B4-BE49-F238E27FC236}">
                <a16:creationId xmlns:a16="http://schemas.microsoft.com/office/drawing/2014/main" id="{90577228-59F8-44C0-9548-06620E6C58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49071" y="1046480"/>
            <a:ext cx="2724150" cy="167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602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FE8103C0-3041-46B5-8E7B-4BD88E88F399}"/>
              </a:ext>
            </a:extLst>
          </p:cNvPr>
          <p:cNvSpPr>
            <a:spLocks noGrp="1"/>
          </p:cNvSpPr>
          <p:nvPr>
            <p:ph type="title"/>
          </p:nvPr>
        </p:nvSpPr>
        <p:spPr/>
        <p:txBody>
          <a:bodyPr/>
          <a:lstStyle/>
          <a:p>
            <a:r>
              <a:rPr lang="nb-NO" dirty="0"/>
              <a:t>Innskuddspensjon</a:t>
            </a:r>
          </a:p>
        </p:txBody>
      </p:sp>
      <p:sp>
        <p:nvSpPr>
          <p:cNvPr id="3" name="Plassholder for innhold 2">
            <a:extLst>
              <a:ext uri="{FF2B5EF4-FFF2-40B4-BE49-F238E27FC236}">
                <a16:creationId xmlns:a16="http://schemas.microsoft.com/office/drawing/2014/main" id="{E3338C76-838A-4D33-9B32-36DE47D09DA5}"/>
              </a:ext>
            </a:extLst>
          </p:cNvPr>
          <p:cNvSpPr>
            <a:spLocks noGrp="1"/>
          </p:cNvSpPr>
          <p:nvPr>
            <p:ph idx="1"/>
          </p:nvPr>
        </p:nvSpPr>
        <p:spPr/>
        <p:txBody>
          <a:bodyPr/>
          <a:lstStyle/>
          <a:p>
            <a:r>
              <a:rPr lang="nb-NO" dirty="0"/>
              <a:t>Innskuddspensjon via Sparebank 1 – SR Bank</a:t>
            </a:r>
          </a:p>
          <a:p>
            <a:pPr marL="0" indent="0">
              <a:buNone/>
            </a:pPr>
            <a:endParaRPr lang="nb-NO" dirty="0"/>
          </a:p>
          <a:p>
            <a:pPr marL="0" indent="0">
              <a:buNone/>
            </a:pPr>
            <a:endParaRPr lang="nb-NO" dirty="0"/>
          </a:p>
          <a:p>
            <a:endParaRPr lang="nb-NO" dirty="0"/>
          </a:p>
          <a:p>
            <a:endParaRPr lang="nb-NO" dirty="0"/>
          </a:p>
        </p:txBody>
      </p:sp>
      <p:pic>
        <p:nvPicPr>
          <p:cNvPr id="10" name="Bilde 9">
            <a:extLst>
              <a:ext uri="{FF2B5EF4-FFF2-40B4-BE49-F238E27FC236}">
                <a16:creationId xmlns:a16="http://schemas.microsoft.com/office/drawing/2014/main" id="{4C56C424-38E9-42D2-8488-58E635216630}"/>
              </a:ext>
            </a:extLst>
          </p:cNvPr>
          <p:cNvPicPr>
            <a:picLocks noChangeAspect="1"/>
          </p:cNvPicPr>
          <p:nvPr/>
        </p:nvPicPr>
        <p:blipFill rotWithShape="1">
          <a:blip r:embed="rId3"/>
          <a:srcRect l="51067" t="48241" r="35955" b="21186"/>
          <a:stretch/>
        </p:blipFill>
        <p:spPr>
          <a:xfrm>
            <a:off x="2897311" y="2382463"/>
            <a:ext cx="2280864" cy="3022518"/>
          </a:xfrm>
          <a:prstGeom prst="rect">
            <a:avLst/>
          </a:prstGeom>
        </p:spPr>
      </p:pic>
      <p:pic>
        <p:nvPicPr>
          <p:cNvPr id="12" name="Picture 4" descr="SR-Bank advarer kundene mot svindelforsøk - Forbrukslån.com">
            <a:extLst>
              <a:ext uri="{FF2B5EF4-FFF2-40B4-BE49-F238E27FC236}">
                <a16:creationId xmlns:a16="http://schemas.microsoft.com/office/drawing/2014/main" id="{3CC009DA-25EA-45FB-90B5-20904C66026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35480" y="3024141"/>
            <a:ext cx="3064160" cy="1885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7996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3">
            <a:extLst>
              <a:ext uri="{FF2B5EF4-FFF2-40B4-BE49-F238E27FC236}">
                <a16:creationId xmlns:a16="http://schemas.microsoft.com/office/drawing/2014/main" id="{0B16CD37-E5D7-6144-A6CE-FC56765EEBD1}"/>
              </a:ext>
            </a:extLst>
          </p:cNvPr>
          <p:cNvSpPr>
            <a:spLocks noGrp="1"/>
          </p:cNvSpPr>
          <p:nvPr>
            <p:ph type="title"/>
          </p:nvPr>
        </p:nvSpPr>
        <p:spPr/>
        <p:txBody>
          <a:bodyPr/>
          <a:lstStyle/>
          <a:p>
            <a:r>
              <a:rPr lang="nb-NO" dirty="0"/>
              <a:t>Drivstoff</a:t>
            </a:r>
          </a:p>
        </p:txBody>
      </p:sp>
      <p:sp>
        <p:nvSpPr>
          <p:cNvPr id="3" name="AutoShape 4" descr="Shell økte overskuddet med 80 prosent - Tu.no"/>
          <p:cNvSpPr>
            <a:spLocks noGrp="1" noChangeAspect="1" noChangeArrowheads="1"/>
          </p:cNvSpPr>
          <p:nvPr>
            <p:ph idx="1"/>
          </p:nvPr>
        </p:nvSpPr>
        <p:spPr bwMode="auto">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r>
              <a:rPr lang="nb-NO" dirty="0"/>
              <a:t>Vi har en avtale med Shell på</a:t>
            </a:r>
          </a:p>
          <a:p>
            <a:pPr lvl="1"/>
            <a:r>
              <a:rPr lang="nb-NO" dirty="0"/>
              <a:t>1.20,- på bulk</a:t>
            </a:r>
          </a:p>
          <a:p>
            <a:pPr lvl="1"/>
            <a:r>
              <a:rPr lang="nb-NO" dirty="0"/>
              <a:t>0,80,- på listepris</a:t>
            </a:r>
          </a:p>
          <a:p>
            <a:pPr lvl="1"/>
            <a:endParaRPr lang="nb-NO" dirty="0"/>
          </a:p>
          <a:p>
            <a:pPr lvl="1"/>
            <a:r>
              <a:rPr lang="nb-NO" dirty="0"/>
              <a:t>Kontaktperson: </a:t>
            </a:r>
          </a:p>
        </p:txBody>
      </p:sp>
      <p:pic>
        <p:nvPicPr>
          <p:cNvPr id="9" name="Bilde 8"/>
          <p:cNvPicPr>
            <a:picLocks noChangeAspect="1"/>
          </p:cNvPicPr>
          <p:nvPr/>
        </p:nvPicPr>
        <p:blipFill>
          <a:blip r:embed="rId3"/>
          <a:stretch>
            <a:fillRect/>
          </a:stretch>
        </p:blipFill>
        <p:spPr>
          <a:xfrm>
            <a:off x="7198179" y="1575708"/>
            <a:ext cx="2857500" cy="1600200"/>
          </a:xfrm>
          <a:prstGeom prst="rect">
            <a:avLst/>
          </a:prstGeom>
        </p:spPr>
      </p:pic>
      <p:pic>
        <p:nvPicPr>
          <p:cNvPr id="2" name="Bilde 1">
            <a:extLst>
              <a:ext uri="{FF2B5EF4-FFF2-40B4-BE49-F238E27FC236}">
                <a16:creationId xmlns:a16="http://schemas.microsoft.com/office/drawing/2014/main" id="{8A0EE588-6D7D-4FBB-A97E-1A27DDADEFF5}"/>
              </a:ext>
            </a:extLst>
          </p:cNvPr>
          <p:cNvPicPr>
            <a:picLocks noChangeAspect="1"/>
          </p:cNvPicPr>
          <p:nvPr/>
        </p:nvPicPr>
        <p:blipFill rotWithShape="1">
          <a:blip r:embed="rId4"/>
          <a:srcRect l="34078" t="52964" r="39782" b="31003"/>
          <a:stretch/>
        </p:blipFill>
        <p:spPr>
          <a:xfrm>
            <a:off x="1569736" y="3810740"/>
            <a:ext cx="3187083" cy="1099530"/>
          </a:xfrm>
          <a:prstGeom prst="rect">
            <a:avLst/>
          </a:prstGeom>
        </p:spPr>
      </p:pic>
    </p:spTree>
    <p:extLst>
      <p:ext uri="{BB962C8B-B14F-4D97-AF65-F5344CB8AC3E}">
        <p14:creationId xmlns:p14="http://schemas.microsoft.com/office/powerpoint/2010/main" val="17217793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F9E6A35-4122-4D1C-943B-F071EAF7E1CF}"/>
              </a:ext>
            </a:extLst>
          </p:cNvPr>
          <p:cNvSpPr>
            <a:spLocks noGrp="1"/>
          </p:cNvSpPr>
          <p:nvPr>
            <p:ph type="title"/>
          </p:nvPr>
        </p:nvSpPr>
        <p:spPr>
          <a:xfrm>
            <a:off x="149831" y="365125"/>
            <a:ext cx="10515600" cy="848361"/>
          </a:xfrm>
        </p:spPr>
        <p:txBody>
          <a:bodyPr/>
          <a:lstStyle/>
          <a:p>
            <a:r>
              <a:rPr lang="nb-NO" dirty="0"/>
              <a:t>Leasing - bil og utstyr</a:t>
            </a:r>
          </a:p>
        </p:txBody>
      </p:sp>
      <p:sp>
        <p:nvSpPr>
          <p:cNvPr id="3" name="Plassholder for innhold 2">
            <a:extLst>
              <a:ext uri="{FF2B5EF4-FFF2-40B4-BE49-F238E27FC236}">
                <a16:creationId xmlns:a16="http://schemas.microsoft.com/office/drawing/2014/main" id="{820874E6-95A3-4BF1-9700-4C169B92E6DA}"/>
              </a:ext>
            </a:extLst>
          </p:cNvPr>
          <p:cNvSpPr>
            <a:spLocks noGrp="1"/>
          </p:cNvSpPr>
          <p:nvPr>
            <p:ph idx="1"/>
          </p:nvPr>
        </p:nvSpPr>
        <p:spPr/>
        <p:txBody>
          <a:bodyPr>
            <a:normAutofit lnSpcReduction="10000"/>
          </a:bodyPr>
          <a:lstStyle/>
          <a:p>
            <a:r>
              <a:rPr lang="nb-NO" dirty="0"/>
              <a:t>Vi benytter vår bank til leasing:</a:t>
            </a:r>
          </a:p>
          <a:p>
            <a:pPr lvl="1"/>
            <a:r>
              <a:rPr lang="nb-NO" dirty="0"/>
              <a:t>3500,- i etableringsgebyr</a:t>
            </a:r>
          </a:p>
          <a:p>
            <a:pPr lvl="1"/>
            <a:r>
              <a:rPr lang="nb-NO" dirty="0"/>
              <a:t>95,- i termingebyr (samlet)</a:t>
            </a:r>
          </a:p>
          <a:p>
            <a:pPr lvl="1"/>
            <a:r>
              <a:rPr lang="nb-NO" dirty="0" err="1"/>
              <a:t>Nibor</a:t>
            </a:r>
            <a:r>
              <a:rPr lang="nb-NO" dirty="0"/>
              <a:t> + 1.65 % margin</a:t>
            </a:r>
          </a:p>
          <a:p>
            <a:pPr lvl="1"/>
            <a:r>
              <a:rPr lang="nb-NO" dirty="0"/>
              <a:t>Leasing til 0,- over 5 år</a:t>
            </a:r>
          </a:p>
          <a:p>
            <a:pPr lvl="1"/>
            <a:r>
              <a:rPr lang="nb-NO" dirty="0"/>
              <a:t>Bransjestandard «utkjøp»</a:t>
            </a:r>
          </a:p>
          <a:p>
            <a:pPr marL="457200" lvl="1" indent="0">
              <a:buNone/>
            </a:pPr>
            <a:endParaRPr lang="nb-NO" dirty="0"/>
          </a:p>
          <a:p>
            <a:pPr marL="457200" lvl="1" indent="0">
              <a:buNone/>
            </a:pPr>
            <a:endParaRPr lang="nb-NO" dirty="0"/>
          </a:p>
          <a:p>
            <a:pPr marL="457200" lvl="1" indent="0">
              <a:buNone/>
            </a:pPr>
            <a:endParaRPr lang="nb-NO" dirty="0"/>
          </a:p>
          <a:p>
            <a:pPr marL="457200" lvl="1" indent="0">
              <a:buNone/>
            </a:pPr>
            <a:endParaRPr lang="nb-NO" dirty="0"/>
          </a:p>
          <a:p>
            <a:pPr marL="457200" lvl="1" indent="0">
              <a:buNone/>
            </a:pPr>
            <a:r>
              <a:rPr lang="nb-NO" dirty="0"/>
              <a:t>Kontakt: freddie.ullestad@sr-bank.no</a:t>
            </a:r>
          </a:p>
        </p:txBody>
      </p:sp>
      <p:pic>
        <p:nvPicPr>
          <p:cNvPr id="5124" name="Picture 4" descr="SR-Bank advarer kundene mot svindelforsøk - Forbrukslån.com">
            <a:extLst>
              <a:ext uri="{FF2B5EF4-FFF2-40B4-BE49-F238E27FC236}">
                <a16:creationId xmlns:a16="http://schemas.microsoft.com/office/drawing/2014/main" id="{BB80112B-F969-480B-9B63-9B74BAAE08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61511" y="270667"/>
            <a:ext cx="3064160" cy="1885637"/>
          </a:xfrm>
          <a:prstGeom prst="rect">
            <a:avLst/>
          </a:prstGeom>
          <a:noFill/>
          <a:extLst>
            <a:ext uri="{909E8E84-426E-40DD-AFC4-6F175D3DCCD1}">
              <a14:hiddenFill xmlns:a14="http://schemas.microsoft.com/office/drawing/2010/main">
                <a:solidFill>
                  <a:srgbClr val="FFFFFF"/>
                </a:solidFill>
              </a14:hiddenFill>
            </a:ext>
          </a:extLst>
        </p:spPr>
      </p:pic>
      <p:pic>
        <p:nvPicPr>
          <p:cNvPr id="5" name="Bilde 4" descr="Et bilde som inneholder tekst&#10;&#10;Automatisk generert beskrivelse">
            <a:extLst>
              <a:ext uri="{FF2B5EF4-FFF2-40B4-BE49-F238E27FC236}">
                <a16:creationId xmlns:a16="http://schemas.microsoft.com/office/drawing/2014/main" id="{51C09208-A747-0044-A1FB-37804C13DD99}"/>
              </a:ext>
            </a:extLst>
          </p:cNvPr>
          <p:cNvPicPr>
            <a:picLocks noChangeAspect="1"/>
          </p:cNvPicPr>
          <p:nvPr/>
        </p:nvPicPr>
        <p:blipFill>
          <a:blip r:embed="rId3"/>
          <a:stretch>
            <a:fillRect/>
          </a:stretch>
        </p:blipFill>
        <p:spPr>
          <a:xfrm>
            <a:off x="6716986" y="4624278"/>
            <a:ext cx="3509580" cy="1738838"/>
          </a:xfrm>
          <a:prstGeom prst="rect">
            <a:avLst/>
          </a:prstGeom>
        </p:spPr>
      </p:pic>
    </p:spTree>
    <p:extLst>
      <p:ext uri="{BB962C8B-B14F-4D97-AF65-F5344CB8AC3E}">
        <p14:creationId xmlns:p14="http://schemas.microsoft.com/office/powerpoint/2010/main" val="8393696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D550AE0-F626-4949-805B-58DCA4A2718A}"/>
              </a:ext>
            </a:extLst>
          </p:cNvPr>
          <p:cNvSpPr>
            <a:spLocks noGrp="1"/>
          </p:cNvSpPr>
          <p:nvPr>
            <p:ph type="title"/>
          </p:nvPr>
        </p:nvSpPr>
        <p:spPr>
          <a:xfrm>
            <a:off x="838200" y="365125"/>
            <a:ext cx="10515600" cy="848361"/>
          </a:xfrm>
        </p:spPr>
        <p:txBody>
          <a:bodyPr anchor="ctr">
            <a:normAutofit/>
          </a:bodyPr>
          <a:lstStyle/>
          <a:p>
            <a:r>
              <a:rPr lang="en-US" dirty="0" err="1"/>
              <a:t>Norva</a:t>
            </a:r>
            <a:r>
              <a:rPr lang="en-US" dirty="0"/>
              <a:t> 24 – </a:t>
            </a:r>
            <a:r>
              <a:rPr lang="en-US" dirty="0" err="1"/>
              <a:t>gir</a:t>
            </a:r>
            <a:r>
              <a:rPr lang="en-US" dirty="0"/>
              <a:t> </a:t>
            </a:r>
            <a:r>
              <a:rPr lang="en-US" dirty="0" err="1"/>
              <a:t>oss</a:t>
            </a:r>
            <a:r>
              <a:rPr lang="en-US" dirty="0"/>
              <a:t> </a:t>
            </a:r>
            <a:r>
              <a:rPr lang="en-US" dirty="0" err="1"/>
              <a:t>rabatt</a:t>
            </a:r>
            <a:r>
              <a:rPr lang="en-US" dirty="0"/>
              <a:t> -30%</a:t>
            </a:r>
          </a:p>
        </p:txBody>
      </p:sp>
      <p:pic>
        <p:nvPicPr>
          <p:cNvPr id="4" name="Bilde 3">
            <a:extLst>
              <a:ext uri="{FF2B5EF4-FFF2-40B4-BE49-F238E27FC236}">
                <a16:creationId xmlns:a16="http://schemas.microsoft.com/office/drawing/2014/main" id="{8481F0F0-B58E-4406-B2AD-0B3790F50A16}"/>
              </a:ext>
            </a:extLst>
          </p:cNvPr>
          <p:cNvPicPr>
            <a:picLocks noChangeAspect="1"/>
          </p:cNvPicPr>
          <p:nvPr/>
        </p:nvPicPr>
        <p:blipFill rotWithShape="1">
          <a:blip r:embed="rId3"/>
          <a:srcRect l="13146" t="17694" r="12865" b="10112"/>
          <a:stretch/>
        </p:blipFill>
        <p:spPr>
          <a:xfrm>
            <a:off x="74428" y="1213485"/>
            <a:ext cx="12117572" cy="5643135"/>
          </a:xfrm>
          <a:prstGeom prst="rect">
            <a:avLst/>
          </a:prstGeom>
          <a:noFill/>
        </p:spPr>
      </p:pic>
    </p:spTree>
    <p:extLst>
      <p:ext uri="{BB962C8B-B14F-4D97-AF65-F5344CB8AC3E}">
        <p14:creationId xmlns:p14="http://schemas.microsoft.com/office/powerpoint/2010/main" val="642268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err="1"/>
              <a:t>Prosero</a:t>
            </a:r>
            <a:r>
              <a:rPr lang="nb-NO" dirty="0"/>
              <a:t> </a:t>
            </a:r>
          </a:p>
        </p:txBody>
      </p:sp>
      <p:sp>
        <p:nvSpPr>
          <p:cNvPr id="3" name="Plassholder for innhold 2"/>
          <p:cNvSpPr>
            <a:spLocks noGrp="1"/>
          </p:cNvSpPr>
          <p:nvPr>
            <p:ph idx="1"/>
          </p:nvPr>
        </p:nvSpPr>
        <p:spPr/>
        <p:txBody>
          <a:bodyPr/>
          <a:lstStyle/>
          <a:p>
            <a:r>
              <a:rPr lang="nb-NO" dirty="0"/>
              <a:t>Lås &amp; Beslag</a:t>
            </a:r>
          </a:p>
          <a:p>
            <a:r>
              <a:rPr lang="nb-NO" sz="1400" b="0" i="0" dirty="0" err="1">
                <a:solidFill>
                  <a:srgbClr val="1A191A"/>
                </a:solidFill>
                <a:effectLst/>
                <a:latin typeface="roboto"/>
              </a:rPr>
              <a:t>Prosero</a:t>
            </a:r>
            <a:r>
              <a:rPr lang="nb-NO" sz="1400" b="0" i="0" dirty="0">
                <a:solidFill>
                  <a:srgbClr val="1A191A"/>
                </a:solidFill>
                <a:effectLst/>
                <a:latin typeface="roboto"/>
              </a:rPr>
              <a:t> skaper trygghet for mennesker og selskaper. Vi gjør dette ved hjelp av våre uavhengige spesialister innen alarmer, brannsikring, overvåking og adgangskontrollsystemer, som sammen finner den smarteste løsningen for dine behov. Så du kan være sikker på en fungerende hverdag – hele tiden og uten unntak.</a:t>
            </a:r>
            <a:endParaRPr lang="nb-NO" sz="1400" dirty="0"/>
          </a:p>
          <a:p>
            <a:r>
              <a:rPr lang="nb-NO" dirty="0"/>
              <a:t>www.prosero.com/no</a:t>
            </a:r>
          </a:p>
          <a:p>
            <a:endParaRPr lang="nb-NO" dirty="0"/>
          </a:p>
          <a:p>
            <a:endParaRPr lang="nb-NO" dirty="0"/>
          </a:p>
        </p:txBody>
      </p:sp>
      <p:pic>
        <p:nvPicPr>
          <p:cNvPr id="4" name="Bilde 3">
            <a:extLst>
              <a:ext uri="{FF2B5EF4-FFF2-40B4-BE49-F238E27FC236}">
                <a16:creationId xmlns:a16="http://schemas.microsoft.com/office/drawing/2014/main" id="{FA83FF3B-E3EA-4F49-BBDC-B5504BAA2907}"/>
              </a:ext>
            </a:extLst>
          </p:cNvPr>
          <p:cNvPicPr>
            <a:picLocks noChangeAspect="1"/>
          </p:cNvPicPr>
          <p:nvPr/>
        </p:nvPicPr>
        <p:blipFill rotWithShape="1">
          <a:blip r:embed="rId3"/>
          <a:srcRect l="51279" t="69612" r="20552" b="11766"/>
          <a:stretch/>
        </p:blipFill>
        <p:spPr>
          <a:xfrm>
            <a:off x="4989537" y="2996142"/>
            <a:ext cx="6478064" cy="2408839"/>
          </a:xfrm>
          <a:prstGeom prst="rect">
            <a:avLst/>
          </a:prstGeom>
        </p:spPr>
      </p:pic>
    </p:spTree>
    <p:extLst>
      <p:ext uri="{BB962C8B-B14F-4D97-AF65-F5344CB8AC3E}">
        <p14:creationId xmlns:p14="http://schemas.microsoft.com/office/powerpoint/2010/main" val="1061017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AE520ED-558A-426A-855B-95CBA44D52EA}"/>
              </a:ext>
            </a:extLst>
          </p:cNvPr>
          <p:cNvSpPr>
            <a:spLocks noGrp="1"/>
          </p:cNvSpPr>
          <p:nvPr>
            <p:ph type="title"/>
          </p:nvPr>
        </p:nvSpPr>
        <p:spPr/>
        <p:txBody>
          <a:bodyPr/>
          <a:lstStyle/>
          <a:p>
            <a:r>
              <a:rPr lang="nb-NO" dirty="0"/>
              <a:t>Postkassestativ</a:t>
            </a:r>
          </a:p>
        </p:txBody>
      </p:sp>
      <p:pic>
        <p:nvPicPr>
          <p:cNvPr id="3075" name="544b2857-2883-4634-ba63-8254ce8050e8" descr="Image">
            <a:extLst>
              <a:ext uri="{FF2B5EF4-FFF2-40B4-BE49-F238E27FC236}">
                <a16:creationId xmlns:a16="http://schemas.microsoft.com/office/drawing/2014/main" id="{A453918A-0588-4284-822C-21C36A4F0B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7240" y="2250040"/>
            <a:ext cx="4579205" cy="3434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lassholder for innhold 4">
            <a:extLst>
              <a:ext uri="{FF2B5EF4-FFF2-40B4-BE49-F238E27FC236}">
                <a16:creationId xmlns:a16="http://schemas.microsoft.com/office/drawing/2014/main" id="{9A57057A-37FC-42C3-81C7-131024EC7D37}"/>
              </a:ext>
            </a:extLst>
          </p:cNvPr>
          <p:cNvSpPr>
            <a:spLocks noGrp="1"/>
          </p:cNvSpPr>
          <p:nvPr>
            <p:ph idx="1"/>
          </p:nvPr>
        </p:nvSpPr>
        <p:spPr/>
        <p:txBody>
          <a:bodyPr/>
          <a:lstStyle/>
          <a:p>
            <a:r>
              <a:rPr lang="nb-NO" dirty="0"/>
              <a:t>Postkasser, stativ og digitale løsninger</a:t>
            </a:r>
          </a:p>
        </p:txBody>
      </p:sp>
      <p:pic>
        <p:nvPicPr>
          <p:cNvPr id="3" name="Bilde 2">
            <a:extLst>
              <a:ext uri="{FF2B5EF4-FFF2-40B4-BE49-F238E27FC236}">
                <a16:creationId xmlns:a16="http://schemas.microsoft.com/office/drawing/2014/main" id="{6E074B9B-97F5-4E4D-B7E6-C542DDF4A1B4}"/>
              </a:ext>
            </a:extLst>
          </p:cNvPr>
          <p:cNvPicPr>
            <a:picLocks noChangeAspect="1"/>
          </p:cNvPicPr>
          <p:nvPr/>
        </p:nvPicPr>
        <p:blipFill rotWithShape="1">
          <a:blip r:embed="rId4"/>
          <a:srcRect l="33792" t="34757" r="47611" b="42322"/>
          <a:stretch/>
        </p:blipFill>
        <p:spPr>
          <a:xfrm>
            <a:off x="1225554" y="2753474"/>
            <a:ext cx="3593025" cy="2491084"/>
          </a:xfrm>
          <a:prstGeom prst="rect">
            <a:avLst/>
          </a:prstGeom>
        </p:spPr>
      </p:pic>
    </p:spTree>
    <p:extLst>
      <p:ext uri="{BB962C8B-B14F-4D97-AF65-F5344CB8AC3E}">
        <p14:creationId xmlns:p14="http://schemas.microsoft.com/office/powerpoint/2010/main" val="41521933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5CC41145-7157-4501-AE07-FB277A3FDE4F}"/>
              </a:ext>
            </a:extLst>
          </p:cNvPr>
          <p:cNvSpPr>
            <a:spLocks noGrp="1"/>
          </p:cNvSpPr>
          <p:nvPr>
            <p:ph type="title"/>
          </p:nvPr>
        </p:nvSpPr>
        <p:spPr/>
        <p:txBody>
          <a:bodyPr/>
          <a:lstStyle/>
          <a:p>
            <a:r>
              <a:rPr lang="nb-NO" dirty="0"/>
              <a:t>Juletrær </a:t>
            </a:r>
          </a:p>
        </p:txBody>
      </p:sp>
      <p:sp>
        <p:nvSpPr>
          <p:cNvPr id="3" name="Plassholder for innhold 2">
            <a:extLst>
              <a:ext uri="{FF2B5EF4-FFF2-40B4-BE49-F238E27FC236}">
                <a16:creationId xmlns:a16="http://schemas.microsoft.com/office/drawing/2014/main" id="{B7B9CFFE-A292-41FF-A40B-0CE476A1FE5B}"/>
              </a:ext>
            </a:extLst>
          </p:cNvPr>
          <p:cNvSpPr>
            <a:spLocks noGrp="1"/>
          </p:cNvSpPr>
          <p:nvPr>
            <p:ph idx="1"/>
          </p:nvPr>
        </p:nvSpPr>
        <p:spPr/>
        <p:txBody>
          <a:bodyPr/>
          <a:lstStyle/>
          <a:p>
            <a:r>
              <a:rPr lang="nb-NO" dirty="0"/>
              <a:t>Norske Juletrær levert – gjelder Østlandet</a:t>
            </a:r>
          </a:p>
          <a:p>
            <a:r>
              <a:rPr lang="nb-NO" dirty="0"/>
              <a:t>Jens-Ove Toverud – 1798 Aremark</a:t>
            </a:r>
          </a:p>
          <a:p>
            <a:r>
              <a:rPr lang="nb-NO" dirty="0"/>
              <a:t>95797854</a:t>
            </a:r>
          </a:p>
          <a:p>
            <a:pPr lvl="1"/>
            <a:r>
              <a:rPr lang="nb-NO" dirty="0"/>
              <a:t>Alle størrelser trær</a:t>
            </a:r>
          </a:p>
          <a:p>
            <a:pPr lvl="1"/>
            <a:r>
              <a:rPr lang="nb-NO" dirty="0"/>
              <a:t>Fritt levert</a:t>
            </a:r>
          </a:p>
          <a:p>
            <a:pPr lvl="1"/>
            <a:r>
              <a:rPr lang="nb-NO" dirty="0"/>
              <a:t>Egen prisliste for </a:t>
            </a:r>
            <a:r>
              <a:rPr lang="nb-NO" dirty="0" err="1"/>
              <a:t>Sefbo</a:t>
            </a:r>
            <a:r>
              <a:rPr lang="nb-NO" dirty="0"/>
              <a:t> selskap</a:t>
            </a:r>
          </a:p>
          <a:p>
            <a:endParaRPr lang="nb-NO" dirty="0"/>
          </a:p>
          <a:p>
            <a:endParaRPr lang="nb-NO" dirty="0"/>
          </a:p>
        </p:txBody>
      </p:sp>
    </p:spTree>
    <p:extLst>
      <p:ext uri="{BB962C8B-B14F-4D97-AF65-F5344CB8AC3E}">
        <p14:creationId xmlns:p14="http://schemas.microsoft.com/office/powerpoint/2010/main" val="7505642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3">
            <a:extLst>
              <a:ext uri="{FF2B5EF4-FFF2-40B4-BE49-F238E27FC236}">
                <a16:creationId xmlns:a16="http://schemas.microsoft.com/office/drawing/2014/main" id="{0B16CD37-E5D7-6144-A6CE-FC56765EEBD1}"/>
              </a:ext>
            </a:extLst>
          </p:cNvPr>
          <p:cNvSpPr>
            <a:spLocks noGrp="1"/>
          </p:cNvSpPr>
          <p:nvPr>
            <p:ph type="title"/>
          </p:nvPr>
        </p:nvSpPr>
        <p:spPr/>
        <p:txBody>
          <a:bodyPr/>
          <a:lstStyle/>
          <a:p>
            <a:r>
              <a:rPr lang="nb-NO" dirty="0"/>
              <a:t>Fyringsolje og bulk</a:t>
            </a:r>
          </a:p>
        </p:txBody>
      </p:sp>
      <p:sp>
        <p:nvSpPr>
          <p:cNvPr id="3" name="AutoShape 4" descr="Shell økte overskuddet med 80 prosent - Tu.no"/>
          <p:cNvSpPr>
            <a:spLocks noGrp="1" noChangeAspect="1" noChangeArrowheads="1"/>
          </p:cNvSpPr>
          <p:nvPr>
            <p:ph idx="1"/>
          </p:nvPr>
        </p:nvSpPr>
        <p:spPr bwMode="auto">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r>
              <a:rPr lang="nb-NO" dirty="0"/>
              <a:t>Vi har en avtale med Knapphus på</a:t>
            </a:r>
          </a:p>
          <a:p>
            <a:pPr lvl="1"/>
            <a:r>
              <a:rPr lang="nb-NO" dirty="0"/>
              <a:t>Bulk diesel</a:t>
            </a:r>
          </a:p>
          <a:p>
            <a:pPr lvl="1"/>
            <a:r>
              <a:rPr lang="nb-NO" dirty="0"/>
              <a:t>Fyringsolje</a:t>
            </a:r>
          </a:p>
          <a:p>
            <a:pPr lvl="1"/>
            <a:endParaRPr lang="nb-NO" dirty="0"/>
          </a:p>
          <a:p>
            <a:pPr lvl="1"/>
            <a:r>
              <a:rPr lang="nb-NO" dirty="0"/>
              <a:t>Kontaktperson: </a:t>
            </a:r>
          </a:p>
        </p:txBody>
      </p:sp>
      <p:pic>
        <p:nvPicPr>
          <p:cNvPr id="7" name="Bilde 6"/>
          <p:cNvPicPr>
            <a:picLocks noChangeAspect="1"/>
          </p:cNvPicPr>
          <p:nvPr/>
        </p:nvPicPr>
        <p:blipFill rotWithShape="1">
          <a:blip r:embed="rId3"/>
          <a:srcRect l="10647" t="30238" r="26272" b="59048"/>
          <a:stretch/>
        </p:blipFill>
        <p:spPr>
          <a:xfrm>
            <a:off x="1823382" y="3682093"/>
            <a:ext cx="7690759" cy="734786"/>
          </a:xfrm>
          <a:prstGeom prst="rect">
            <a:avLst/>
          </a:prstGeom>
        </p:spPr>
      </p:pic>
    </p:spTree>
    <p:extLst>
      <p:ext uri="{BB962C8B-B14F-4D97-AF65-F5344CB8AC3E}">
        <p14:creationId xmlns:p14="http://schemas.microsoft.com/office/powerpoint/2010/main" val="25634893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Kjørebok</a:t>
            </a:r>
          </a:p>
        </p:txBody>
      </p:sp>
      <p:sp>
        <p:nvSpPr>
          <p:cNvPr id="3" name="Plassholder for innhold 2"/>
          <p:cNvSpPr>
            <a:spLocks noGrp="1"/>
          </p:cNvSpPr>
          <p:nvPr>
            <p:ph idx="1"/>
          </p:nvPr>
        </p:nvSpPr>
        <p:spPr/>
        <p:txBody>
          <a:bodyPr>
            <a:normAutofit/>
          </a:bodyPr>
          <a:lstStyle/>
          <a:p>
            <a:r>
              <a:rPr lang="nb-NO" dirty="0"/>
              <a:t>Vi har en avtale med </a:t>
            </a:r>
            <a:r>
              <a:rPr lang="nb-NO" dirty="0" err="1"/>
              <a:t>Fleetcomplete</a:t>
            </a:r>
            <a:endParaRPr lang="nb-NO" dirty="0"/>
          </a:p>
          <a:p>
            <a:pPr marL="0" indent="0">
              <a:buNone/>
            </a:pPr>
            <a:endParaRPr lang="nb-NO" dirty="0"/>
          </a:p>
          <a:p>
            <a:pPr lvl="1"/>
            <a:r>
              <a:rPr lang="nb-NO" dirty="0"/>
              <a:t>Prisen som er satt for selskapene er 0,- for Hardware og 79,- for </a:t>
            </a:r>
            <a:r>
              <a:rPr lang="nb-NO" dirty="0" err="1"/>
              <a:t>abo</a:t>
            </a:r>
            <a:r>
              <a:rPr lang="nb-NO" dirty="0"/>
              <a:t> pr bil pr mnd. eks mva. </a:t>
            </a:r>
          </a:p>
          <a:p>
            <a:pPr marL="457200" lvl="1" indent="0">
              <a:buNone/>
            </a:pPr>
            <a:endParaRPr lang="nb-NO" dirty="0"/>
          </a:p>
          <a:p>
            <a:r>
              <a:rPr lang="en-CA" sz="1200" dirty="0"/>
              <a:t>Fredrik Rambo Kristiansen</a:t>
            </a:r>
            <a:endParaRPr lang="nb-NO" sz="1200" dirty="0"/>
          </a:p>
          <a:p>
            <a:r>
              <a:rPr lang="nb-NO" sz="1200" dirty="0"/>
              <a:t>fredrik.kristiansen@fleetcomplete.com</a:t>
            </a:r>
          </a:p>
          <a:p>
            <a:r>
              <a:rPr lang="en-CA" sz="1200" i="1" dirty="0"/>
              <a:t>M: (47) 90971222</a:t>
            </a:r>
            <a:endParaRPr lang="nb-NO" sz="1200" dirty="0"/>
          </a:p>
          <a:p>
            <a:r>
              <a:rPr lang="en-CA" sz="1200" i="1" dirty="0"/>
              <a:t> </a:t>
            </a:r>
            <a:endParaRPr lang="nb-NO" sz="1200" dirty="0"/>
          </a:p>
          <a:p>
            <a:r>
              <a:rPr lang="nb-NO" sz="1200" u="sng" dirty="0">
                <a:hlinkClick r:id="rId2"/>
              </a:rPr>
              <a:t>www.fleetcomplete.no</a:t>
            </a:r>
            <a:r>
              <a:rPr lang="nb-NO" sz="1200" dirty="0"/>
              <a:t> </a:t>
            </a:r>
          </a:p>
          <a:p>
            <a:r>
              <a:rPr lang="en-CA" sz="1200" i="1" dirty="0"/>
              <a:t>Customer Support: </a:t>
            </a:r>
            <a:r>
              <a:rPr lang="en-US" sz="1200" dirty="0"/>
              <a:t>+47 33 50 21 50</a:t>
            </a:r>
            <a:endParaRPr lang="nb-NO" sz="1200" dirty="0"/>
          </a:p>
          <a:p>
            <a:pPr lvl="1"/>
            <a:endParaRPr lang="nb-NO" dirty="0"/>
          </a:p>
        </p:txBody>
      </p:sp>
      <p:pic>
        <p:nvPicPr>
          <p:cNvPr id="4" name="Bilde 3"/>
          <p:cNvPicPr>
            <a:picLocks noChangeAspect="1"/>
          </p:cNvPicPr>
          <p:nvPr/>
        </p:nvPicPr>
        <p:blipFill>
          <a:blip r:embed="rId3"/>
          <a:stretch>
            <a:fillRect/>
          </a:stretch>
        </p:blipFill>
        <p:spPr>
          <a:xfrm>
            <a:off x="5894614" y="3844697"/>
            <a:ext cx="4191000" cy="1095375"/>
          </a:xfrm>
          <a:prstGeom prst="rect">
            <a:avLst/>
          </a:prstGeom>
        </p:spPr>
      </p:pic>
    </p:spTree>
    <p:extLst>
      <p:ext uri="{BB962C8B-B14F-4D97-AF65-F5344CB8AC3E}">
        <p14:creationId xmlns:p14="http://schemas.microsoft.com/office/powerpoint/2010/main" val="3642799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err="1"/>
              <a:t>Brannutstyr</a:t>
            </a:r>
            <a:endParaRPr lang="nb-NO" dirty="0"/>
          </a:p>
        </p:txBody>
      </p:sp>
      <p:sp>
        <p:nvSpPr>
          <p:cNvPr id="3" name="Plassholder for innhold 2"/>
          <p:cNvSpPr>
            <a:spLocks noGrp="1"/>
          </p:cNvSpPr>
          <p:nvPr>
            <p:ph idx="1"/>
          </p:nvPr>
        </p:nvSpPr>
        <p:spPr/>
        <p:txBody>
          <a:bodyPr/>
          <a:lstStyle/>
          <a:p>
            <a:r>
              <a:rPr lang="nb-NO" sz="3200" dirty="0"/>
              <a:t>Kontroll og </a:t>
            </a:r>
            <a:r>
              <a:rPr lang="nb-NO" sz="3200" dirty="0">
                <a:effectLst/>
                <a:latin typeface="Calibri" panose="020F0502020204030204" pitchFamily="34" charset="0"/>
                <a:ea typeface="Calibri" panose="020F0502020204030204" pitchFamily="34" charset="0"/>
              </a:rPr>
              <a:t>godkjenning av hånslokkere og brannslanger</a:t>
            </a:r>
            <a:endParaRPr lang="nb-NO" sz="3200" dirty="0"/>
          </a:p>
          <a:p>
            <a:pPr marL="457200" lvl="1" indent="0">
              <a:buNone/>
            </a:pPr>
            <a:endParaRPr lang="nb-NO" dirty="0"/>
          </a:p>
          <a:p>
            <a:pPr lvl="1"/>
            <a:endParaRPr lang="nb-NO" dirty="0"/>
          </a:p>
          <a:p>
            <a:pPr lvl="1"/>
            <a:endParaRPr lang="nb-NO" dirty="0"/>
          </a:p>
        </p:txBody>
      </p:sp>
      <p:pic>
        <p:nvPicPr>
          <p:cNvPr id="15" name="Bilde 14"/>
          <p:cNvPicPr>
            <a:picLocks noChangeAspect="1"/>
          </p:cNvPicPr>
          <p:nvPr/>
        </p:nvPicPr>
        <p:blipFill>
          <a:blip r:embed="rId3"/>
          <a:stretch>
            <a:fillRect/>
          </a:stretch>
        </p:blipFill>
        <p:spPr>
          <a:xfrm>
            <a:off x="7509233" y="2780619"/>
            <a:ext cx="3064877" cy="1835604"/>
          </a:xfrm>
          <a:prstGeom prst="rect">
            <a:avLst/>
          </a:prstGeom>
        </p:spPr>
      </p:pic>
      <p:pic>
        <p:nvPicPr>
          <p:cNvPr id="2052" name="Bilde 1">
            <a:extLst>
              <a:ext uri="{FF2B5EF4-FFF2-40B4-BE49-F238E27FC236}">
                <a16:creationId xmlns:a16="http://schemas.microsoft.com/office/drawing/2014/main" id="{7D0D22D9-FB4F-4B2D-A414-4A12898A6E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810000" cy="1905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a:extLst>
              <a:ext uri="{FF2B5EF4-FFF2-40B4-BE49-F238E27FC236}">
                <a16:creationId xmlns:a16="http://schemas.microsoft.com/office/drawing/2014/main" id="{B806F051-884E-4BFB-8351-C032C26573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810000" cy="19050"/>
          </a:xfrm>
          <a:prstGeom prst="rect">
            <a:avLst/>
          </a:prstGeom>
          <a:noFill/>
          <a:extLst>
            <a:ext uri="{909E8E84-426E-40DD-AFC4-6F175D3DCCD1}">
              <a14:hiddenFill xmlns:a14="http://schemas.microsoft.com/office/drawing/2010/main">
                <a:solidFill>
                  <a:srgbClr val="FFFFFF"/>
                </a:solidFill>
              </a14:hiddenFill>
            </a:ext>
          </a:extLst>
        </p:spPr>
      </p:pic>
      <p:pic>
        <p:nvPicPr>
          <p:cNvPr id="4" name="Bilde 3">
            <a:extLst>
              <a:ext uri="{FF2B5EF4-FFF2-40B4-BE49-F238E27FC236}">
                <a16:creationId xmlns:a16="http://schemas.microsoft.com/office/drawing/2014/main" id="{94C0A498-DF0E-4E00-B22B-46E1015A34BD}"/>
              </a:ext>
            </a:extLst>
          </p:cNvPr>
          <p:cNvPicPr>
            <a:picLocks noChangeAspect="1"/>
          </p:cNvPicPr>
          <p:nvPr/>
        </p:nvPicPr>
        <p:blipFill rotWithShape="1">
          <a:blip r:embed="rId5"/>
          <a:srcRect l="22938" t="21187" r="13269" b="41489"/>
          <a:stretch/>
        </p:blipFill>
        <p:spPr>
          <a:xfrm>
            <a:off x="488271" y="2509078"/>
            <a:ext cx="6825653" cy="2246381"/>
          </a:xfrm>
          <a:prstGeom prst="rect">
            <a:avLst/>
          </a:prstGeom>
        </p:spPr>
      </p:pic>
    </p:spTree>
    <p:extLst>
      <p:ext uri="{BB962C8B-B14F-4D97-AF65-F5344CB8AC3E}">
        <p14:creationId xmlns:p14="http://schemas.microsoft.com/office/powerpoint/2010/main" val="9517609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3">
            <a:extLst>
              <a:ext uri="{FF2B5EF4-FFF2-40B4-BE49-F238E27FC236}">
                <a16:creationId xmlns:a16="http://schemas.microsoft.com/office/drawing/2014/main" id="{0B16CD37-E5D7-6144-A6CE-FC56765EEBD1}"/>
              </a:ext>
            </a:extLst>
          </p:cNvPr>
          <p:cNvSpPr>
            <a:spLocks noGrp="1"/>
          </p:cNvSpPr>
          <p:nvPr>
            <p:ph type="title"/>
          </p:nvPr>
        </p:nvSpPr>
        <p:spPr/>
        <p:txBody>
          <a:bodyPr>
            <a:normAutofit/>
          </a:bodyPr>
          <a:lstStyle/>
          <a:p>
            <a:r>
              <a:rPr lang="nb-NO" dirty="0"/>
              <a:t>Ren Dunk AS</a:t>
            </a:r>
          </a:p>
        </p:txBody>
      </p:sp>
      <p:sp>
        <p:nvSpPr>
          <p:cNvPr id="5" name="Plassholder for innhold 4">
            <a:extLst>
              <a:ext uri="{FF2B5EF4-FFF2-40B4-BE49-F238E27FC236}">
                <a16:creationId xmlns:a16="http://schemas.microsoft.com/office/drawing/2014/main" id="{128A0238-64EE-3842-B29F-73310F552A0C}"/>
              </a:ext>
            </a:extLst>
          </p:cNvPr>
          <p:cNvSpPr>
            <a:spLocks noGrp="1"/>
          </p:cNvSpPr>
          <p:nvPr>
            <p:ph idx="1"/>
          </p:nvPr>
        </p:nvSpPr>
        <p:spPr/>
        <p:txBody>
          <a:bodyPr>
            <a:normAutofit/>
          </a:bodyPr>
          <a:lstStyle/>
          <a:p>
            <a:pPr marL="0" indent="0">
              <a:buNone/>
            </a:pPr>
            <a:r>
              <a:rPr lang="nb-NO" sz="1800" b="0" i="0" u="none" strike="noStrike" dirty="0">
                <a:solidFill>
                  <a:srgbClr val="000000"/>
                </a:solidFill>
                <a:effectLst/>
                <a:latin typeface="Calibri" panose="020F0502020204030204" pitchFamily="34" charset="0"/>
              </a:rPr>
              <a:t>Ren Dunk AS</a:t>
            </a:r>
          </a:p>
          <a:p>
            <a:pPr marL="0" indent="0">
              <a:buNone/>
            </a:pPr>
            <a:r>
              <a:rPr lang="nb-NO" sz="1800" b="0" i="0" u="none" strike="noStrike" dirty="0">
                <a:solidFill>
                  <a:srgbClr val="000000"/>
                </a:solidFill>
                <a:effectLst/>
                <a:latin typeface="Calibri" panose="020F0502020204030204" pitchFamily="34" charset="0"/>
              </a:rPr>
              <a:t>Mellombølgen 97, 1157 Oslo</a:t>
            </a:r>
          </a:p>
          <a:p>
            <a:pPr marL="0" indent="0">
              <a:buNone/>
            </a:pPr>
            <a:r>
              <a:rPr lang="nb-NO" sz="1800" b="0" dirty="0">
                <a:solidFill>
                  <a:srgbClr val="000000"/>
                </a:solidFill>
                <a:latin typeface="Calibri" panose="020F0502020204030204" pitchFamily="34" charset="0"/>
              </a:rPr>
              <a:t>Mobil: 95006600</a:t>
            </a:r>
          </a:p>
          <a:p>
            <a:pPr marL="0" indent="0">
              <a:buNone/>
            </a:pPr>
            <a:r>
              <a:rPr lang="nb-NO" sz="1800" b="0" dirty="0">
                <a:solidFill>
                  <a:srgbClr val="000000"/>
                </a:solidFill>
                <a:latin typeface="Calibri" panose="020F0502020204030204" pitchFamily="34" charset="0"/>
              </a:rPr>
              <a:t>Nettsted: </a:t>
            </a:r>
            <a:r>
              <a:rPr lang="nb-NO" sz="1800" b="0" dirty="0">
                <a:solidFill>
                  <a:srgbClr val="000000"/>
                </a:solidFill>
                <a:latin typeface="Calibri" panose="020F0502020204030204" pitchFamily="34" charset="0"/>
                <a:hlinkClick r:id="rId3"/>
              </a:rPr>
              <a:t>www.rendunk.no</a:t>
            </a:r>
            <a:endParaRPr lang="nb-NO" sz="1800" b="0" dirty="0">
              <a:solidFill>
                <a:srgbClr val="000000"/>
              </a:solidFill>
              <a:latin typeface="Calibri" panose="020F0502020204030204" pitchFamily="34" charset="0"/>
            </a:endParaRPr>
          </a:p>
          <a:p>
            <a:pPr marL="0" indent="0">
              <a:buNone/>
            </a:pPr>
            <a:r>
              <a:rPr lang="nb-NO" sz="1800" b="0" dirty="0">
                <a:solidFill>
                  <a:srgbClr val="000000"/>
                </a:solidFill>
                <a:latin typeface="Calibri" panose="020F0502020204030204" pitchFamily="34" charset="0"/>
              </a:rPr>
              <a:t>E-post: </a:t>
            </a:r>
            <a:r>
              <a:rPr lang="nb-NO" sz="1800" b="0" dirty="0">
                <a:solidFill>
                  <a:srgbClr val="000000"/>
                </a:solidFill>
                <a:latin typeface="Calibri" panose="020F0502020204030204" pitchFamily="34" charset="0"/>
                <a:hlinkClick r:id="rId4"/>
              </a:rPr>
              <a:t>joachim@rendunk.no</a:t>
            </a:r>
            <a:r>
              <a:rPr lang="nb-NO" sz="1800" b="0" dirty="0">
                <a:solidFill>
                  <a:srgbClr val="000000"/>
                </a:solidFill>
                <a:latin typeface="Calibri" panose="020F0502020204030204" pitchFamily="34" charset="0"/>
              </a:rPr>
              <a:t> / </a:t>
            </a:r>
            <a:r>
              <a:rPr lang="nb-NO" sz="1800" b="0" dirty="0">
                <a:solidFill>
                  <a:srgbClr val="000000"/>
                </a:solidFill>
                <a:latin typeface="Calibri" panose="020F0502020204030204" pitchFamily="34" charset="0"/>
                <a:hlinkClick r:id="rId5"/>
              </a:rPr>
              <a:t>christian@rendunk.no /</a:t>
            </a:r>
            <a:r>
              <a:rPr lang="nb-NO" sz="1800" b="0" dirty="0">
                <a:solidFill>
                  <a:srgbClr val="000000"/>
                </a:solidFill>
                <a:latin typeface="Calibri" panose="020F0502020204030204" pitchFamily="34" charset="0"/>
              </a:rPr>
              <a:t> </a:t>
            </a:r>
            <a:r>
              <a:rPr lang="nb-NO" sz="1800" b="0" dirty="0">
                <a:solidFill>
                  <a:srgbClr val="000000"/>
                </a:solidFill>
                <a:latin typeface="Calibri" panose="020F0502020204030204" pitchFamily="34" charset="0"/>
                <a:hlinkClick r:id="rId6"/>
              </a:rPr>
              <a:t>petter@rendunk.no</a:t>
            </a:r>
            <a:endParaRPr lang="nb-NO" sz="1800" b="0" dirty="0">
              <a:solidFill>
                <a:srgbClr val="000000"/>
              </a:solidFill>
              <a:latin typeface="Calibri" panose="020F0502020204030204" pitchFamily="34" charset="0"/>
            </a:endParaRPr>
          </a:p>
          <a:p>
            <a:pPr marL="0" indent="0">
              <a:buNone/>
            </a:pPr>
            <a:endParaRPr lang="nb-NO" sz="1800" b="0" i="0" u="none" strike="noStrike" dirty="0">
              <a:solidFill>
                <a:srgbClr val="000000"/>
              </a:solidFill>
              <a:effectLst/>
              <a:latin typeface="Calibri" panose="020F0502020204030204" pitchFamily="34" charset="0"/>
            </a:endParaRPr>
          </a:p>
          <a:p>
            <a:pPr marL="0" indent="0">
              <a:buNone/>
            </a:pPr>
            <a:endParaRPr lang="nb-NO" sz="1800" b="0" dirty="0">
              <a:solidFill>
                <a:srgbClr val="000000"/>
              </a:solidFill>
              <a:latin typeface="Calibri" panose="020F0502020204030204" pitchFamily="34" charset="0"/>
            </a:endParaRPr>
          </a:p>
          <a:p>
            <a:pPr marL="0" indent="0">
              <a:buNone/>
            </a:pPr>
            <a:endParaRPr lang="nb-NO" sz="1800" b="0" strike="noStrike" dirty="0">
              <a:solidFill>
                <a:srgbClr val="0563C1"/>
              </a:solidFill>
              <a:effectLst/>
              <a:latin typeface="Calibri" panose="020F0502020204030204" pitchFamily="34" charset="0"/>
              <a:hlinkClick r:id="rId7"/>
            </a:endParaRPr>
          </a:p>
        </p:txBody>
      </p:sp>
      <p:pic>
        <p:nvPicPr>
          <p:cNvPr id="6" name="Bilde 5" descr="Et bilde som inneholder tekst&#10;&#10;Automatisk generert beskrivelse">
            <a:extLst>
              <a:ext uri="{FF2B5EF4-FFF2-40B4-BE49-F238E27FC236}">
                <a16:creationId xmlns:a16="http://schemas.microsoft.com/office/drawing/2014/main" id="{6CEFDD38-DEA7-B44F-A60F-105A7B308C71}"/>
              </a:ext>
            </a:extLst>
          </p:cNvPr>
          <p:cNvPicPr>
            <a:picLocks noChangeAspect="1"/>
          </p:cNvPicPr>
          <p:nvPr/>
        </p:nvPicPr>
        <p:blipFill>
          <a:blip r:embed="rId8"/>
          <a:stretch>
            <a:fillRect/>
          </a:stretch>
        </p:blipFill>
        <p:spPr>
          <a:xfrm>
            <a:off x="8619542" y="1453019"/>
            <a:ext cx="2445726" cy="1746947"/>
          </a:xfrm>
          <a:prstGeom prst="rect">
            <a:avLst/>
          </a:prstGeom>
        </p:spPr>
      </p:pic>
      <p:pic>
        <p:nvPicPr>
          <p:cNvPr id="2" name="Bilde 1">
            <a:extLst>
              <a:ext uri="{FF2B5EF4-FFF2-40B4-BE49-F238E27FC236}">
                <a16:creationId xmlns:a16="http://schemas.microsoft.com/office/drawing/2014/main" id="{BB62DF2F-796F-4B3B-97FC-0CAFE86E6572}"/>
              </a:ext>
            </a:extLst>
          </p:cNvPr>
          <p:cNvPicPr>
            <a:picLocks noChangeAspect="1"/>
          </p:cNvPicPr>
          <p:nvPr/>
        </p:nvPicPr>
        <p:blipFill rotWithShape="1">
          <a:blip r:embed="rId9"/>
          <a:srcRect l="12641" t="53933" r="14803" b="30187"/>
          <a:stretch/>
        </p:blipFill>
        <p:spPr>
          <a:xfrm>
            <a:off x="838200" y="3965824"/>
            <a:ext cx="11015833" cy="1356189"/>
          </a:xfrm>
          <a:prstGeom prst="rect">
            <a:avLst/>
          </a:prstGeom>
        </p:spPr>
      </p:pic>
    </p:spTree>
    <p:extLst>
      <p:ext uri="{BB962C8B-B14F-4D97-AF65-F5344CB8AC3E}">
        <p14:creationId xmlns:p14="http://schemas.microsoft.com/office/powerpoint/2010/main" val="2551149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3">
            <a:extLst>
              <a:ext uri="{FF2B5EF4-FFF2-40B4-BE49-F238E27FC236}">
                <a16:creationId xmlns:a16="http://schemas.microsoft.com/office/drawing/2014/main" id="{0B16CD37-E5D7-6144-A6CE-FC56765EEBD1}"/>
              </a:ext>
            </a:extLst>
          </p:cNvPr>
          <p:cNvSpPr>
            <a:spLocks noGrp="1"/>
          </p:cNvSpPr>
          <p:nvPr>
            <p:ph type="title"/>
          </p:nvPr>
        </p:nvSpPr>
        <p:spPr/>
        <p:txBody>
          <a:bodyPr>
            <a:normAutofit/>
          </a:bodyPr>
          <a:lstStyle/>
          <a:p>
            <a:r>
              <a:rPr lang="nb-NO" dirty="0"/>
              <a:t>Aktiv Ventilasjonsrens AS</a:t>
            </a:r>
          </a:p>
        </p:txBody>
      </p:sp>
      <p:sp>
        <p:nvSpPr>
          <p:cNvPr id="5" name="Plassholder for innhold 4">
            <a:extLst>
              <a:ext uri="{FF2B5EF4-FFF2-40B4-BE49-F238E27FC236}">
                <a16:creationId xmlns:a16="http://schemas.microsoft.com/office/drawing/2014/main" id="{128A0238-64EE-3842-B29F-73310F552A0C}"/>
              </a:ext>
            </a:extLst>
          </p:cNvPr>
          <p:cNvSpPr>
            <a:spLocks noGrp="1"/>
          </p:cNvSpPr>
          <p:nvPr>
            <p:ph idx="1"/>
          </p:nvPr>
        </p:nvSpPr>
        <p:spPr/>
        <p:txBody>
          <a:bodyPr>
            <a:normAutofit/>
          </a:bodyPr>
          <a:lstStyle/>
          <a:p>
            <a:pPr marL="0" indent="0">
              <a:buNone/>
            </a:pPr>
            <a:r>
              <a:rPr lang="nb-NO" sz="1800" b="0" i="0" u="none" strike="noStrike" dirty="0">
                <a:solidFill>
                  <a:srgbClr val="000000"/>
                </a:solidFill>
                <a:effectLst/>
                <a:latin typeface="Calibri" panose="020F0502020204030204" pitchFamily="34" charset="0"/>
              </a:rPr>
              <a:t>Aktiv Ventilasjonsrens AS</a:t>
            </a:r>
          </a:p>
          <a:p>
            <a:pPr marL="0" indent="0">
              <a:buNone/>
            </a:pPr>
            <a:r>
              <a:rPr lang="nb-NO" sz="1800" b="0" i="0" u="none" strike="noStrike" dirty="0" err="1">
                <a:solidFill>
                  <a:srgbClr val="000000"/>
                </a:solidFill>
                <a:effectLst/>
                <a:latin typeface="Calibri" panose="020F0502020204030204" pitchFamily="34" charset="0"/>
              </a:rPr>
              <a:t>Vamaveien</a:t>
            </a:r>
            <a:r>
              <a:rPr lang="nb-NO" sz="1800" b="0" i="0" u="none" strike="noStrike" dirty="0">
                <a:solidFill>
                  <a:srgbClr val="000000"/>
                </a:solidFill>
                <a:effectLst/>
                <a:latin typeface="Calibri" panose="020F0502020204030204" pitchFamily="34" charset="0"/>
              </a:rPr>
              <a:t> 27, 1527 Moss</a:t>
            </a:r>
          </a:p>
          <a:p>
            <a:pPr marL="0" indent="0">
              <a:buNone/>
            </a:pPr>
            <a:r>
              <a:rPr lang="nb-NO" sz="1800" b="0" i="0" u="none" strike="noStrike" dirty="0">
                <a:solidFill>
                  <a:srgbClr val="000000"/>
                </a:solidFill>
                <a:effectLst/>
                <a:latin typeface="Calibri" panose="020F0502020204030204" pitchFamily="34" charset="0"/>
              </a:rPr>
              <a:t>Anders</a:t>
            </a:r>
          </a:p>
          <a:p>
            <a:pPr marL="0" indent="0">
              <a:buNone/>
            </a:pPr>
            <a:r>
              <a:rPr lang="nb-NO" sz="1800" b="0" dirty="0">
                <a:solidFill>
                  <a:srgbClr val="000000"/>
                </a:solidFill>
                <a:latin typeface="Calibri" panose="020F0502020204030204" pitchFamily="34" charset="0"/>
              </a:rPr>
              <a:t>Mobil: 45919639</a:t>
            </a:r>
          </a:p>
          <a:p>
            <a:pPr marL="0" indent="0">
              <a:buNone/>
            </a:pPr>
            <a:r>
              <a:rPr lang="nb-NO" sz="1800" b="0" dirty="0">
                <a:solidFill>
                  <a:srgbClr val="000000"/>
                </a:solidFill>
                <a:latin typeface="Calibri" panose="020F0502020204030204" pitchFamily="34" charset="0"/>
              </a:rPr>
              <a:t>Nettsted: </a:t>
            </a:r>
            <a:r>
              <a:rPr lang="nb-NO" sz="1800" b="0" dirty="0">
                <a:solidFill>
                  <a:srgbClr val="000000"/>
                </a:solidFill>
                <a:latin typeface="Calibri" panose="020F0502020204030204" pitchFamily="34" charset="0"/>
                <a:hlinkClick r:id="rId2"/>
              </a:rPr>
              <a:t>www.aktivventilasjonsrens.no</a:t>
            </a:r>
            <a:endParaRPr lang="nb-NO" sz="1800" b="0" dirty="0">
              <a:solidFill>
                <a:srgbClr val="000000"/>
              </a:solidFill>
              <a:latin typeface="Calibri" panose="020F0502020204030204" pitchFamily="34" charset="0"/>
            </a:endParaRPr>
          </a:p>
          <a:p>
            <a:pPr marL="0" indent="0">
              <a:buNone/>
            </a:pPr>
            <a:r>
              <a:rPr lang="nb-NO" sz="1800" b="0" dirty="0">
                <a:solidFill>
                  <a:srgbClr val="000000"/>
                </a:solidFill>
                <a:latin typeface="Calibri" panose="020F0502020204030204" pitchFamily="34" charset="0"/>
              </a:rPr>
              <a:t>E-post: </a:t>
            </a:r>
            <a:r>
              <a:rPr lang="nb-NO" sz="1800" b="0" dirty="0">
                <a:solidFill>
                  <a:srgbClr val="000000"/>
                </a:solidFill>
                <a:latin typeface="Calibri" panose="020F0502020204030204" pitchFamily="34" charset="0"/>
                <a:hlinkClick r:id="rId3"/>
              </a:rPr>
              <a:t>anders@aktivventilasjonsrens.no</a:t>
            </a:r>
            <a:endParaRPr lang="nb-NO" sz="1800" b="0" dirty="0">
              <a:solidFill>
                <a:srgbClr val="000000"/>
              </a:solidFill>
              <a:latin typeface="Calibri" panose="020F0502020204030204" pitchFamily="34" charset="0"/>
            </a:endParaRPr>
          </a:p>
          <a:p>
            <a:pPr marL="0" indent="0">
              <a:buNone/>
            </a:pPr>
            <a:endParaRPr lang="nb-NO" sz="1800" b="0" u="sng" dirty="0">
              <a:solidFill>
                <a:srgbClr val="0563C1"/>
              </a:solidFill>
              <a:latin typeface="Calibri" panose="020F0502020204030204" pitchFamily="34" charset="0"/>
            </a:endParaRPr>
          </a:p>
          <a:p>
            <a:pPr marL="0" indent="0">
              <a:buNone/>
            </a:pPr>
            <a:r>
              <a:rPr lang="nb-NO" sz="1800" b="0" dirty="0">
                <a:solidFill>
                  <a:srgbClr val="000000"/>
                </a:solidFill>
                <a:latin typeface="Calibri" panose="020F0502020204030204" pitchFamily="34" charset="0"/>
              </a:rPr>
              <a:t>Tjenester: </a:t>
            </a:r>
          </a:p>
          <a:p>
            <a:r>
              <a:rPr lang="nb-NO" sz="1800" b="0" dirty="0">
                <a:solidFill>
                  <a:srgbClr val="000000"/>
                </a:solidFill>
                <a:latin typeface="Calibri" panose="020F0502020204030204" pitchFamily="34" charset="0"/>
              </a:rPr>
              <a:t>Ventilasjonsrens, service og vedlikehold av alle typer ventilasjonskanaler og vifter.</a:t>
            </a:r>
          </a:p>
          <a:p>
            <a:pPr marL="0" indent="0">
              <a:buNone/>
            </a:pPr>
            <a:endParaRPr lang="nb-NO" sz="1800" b="0" strike="noStrike" dirty="0">
              <a:solidFill>
                <a:srgbClr val="0563C1"/>
              </a:solidFill>
              <a:effectLst/>
              <a:latin typeface="Calibri" panose="020F0502020204030204" pitchFamily="34" charset="0"/>
              <a:hlinkClick r:id="rId4"/>
            </a:endParaRPr>
          </a:p>
        </p:txBody>
      </p:sp>
      <p:pic>
        <p:nvPicPr>
          <p:cNvPr id="6" name="Bilde 5">
            <a:extLst>
              <a:ext uri="{FF2B5EF4-FFF2-40B4-BE49-F238E27FC236}">
                <a16:creationId xmlns:a16="http://schemas.microsoft.com/office/drawing/2014/main" id="{52BF8FC4-E29F-F14F-A691-ADE8D37224CC}"/>
              </a:ext>
            </a:extLst>
          </p:cNvPr>
          <p:cNvPicPr>
            <a:picLocks noChangeAspect="1"/>
          </p:cNvPicPr>
          <p:nvPr/>
        </p:nvPicPr>
        <p:blipFill>
          <a:blip r:embed="rId5"/>
          <a:stretch>
            <a:fillRect/>
          </a:stretch>
        </p:blipFill>
        <p:spPr>
          <a:xfrm>
            <a:off x="6846014" y="1269291"/>
            <a:ext cx="4237404" cy="2159709"/>
          </a:xfrm>
          <a:prstGeom prst="rect">
            <a:avLst/>
          </a:prstGeom>
        </p:spPr>
      </p:pic>
    </p:spTree>
    <p:extLst>
      <p:ext uri="{BB962C8B-B14F-4D97-AF65-F5344CB8AC3E}">
        <p14:creationId xmlns:p14="http://schemas.microsoft.com/office/powerpoint/2010/main" val="1390427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Lamper, lyskilder, LED</a:t>
            </a:r>
          </a:p>
        </p:txBody>
      </p:sp>
      <p:sp>
        <p:nvSpPr>
          <p:cNvPr id="3" name="Plassholder for innhold 2"/>
          <p:cNvSpPr>
            <a:spLocks noGrp="1"/>
          </p:cNvSpPr>
          <p:nvPr>
            <p:ph idx="1"/>
          </p:nvPr>
        </p:nvSpPr>
        <p:spPr/>
        <p:txBody>
          <a:bodyPr>
            <a:normAutofit/>
          </a:bodyPr>
          <a:lstStyle/>
          <a:p>
            <a:r>
              <a:rPr lang="nb-NO" dirty="0"/>
              <a:t>Vi har avtale med Golden AS</a:t>
            </a:r>
          </a:p>
          <a:p>
            <a:pPr lvl="1"/>
            <a:r>
              <a:rPr lang="nb-NO" dirty="0"/>
              <a:t>Egne priser på nett</a:t>
            </a:r>
          </a:p>
          <a:p>
            <a:pPr lvl="1"/>
            <a:endParaRPr lang="nb-NO" dirty="0"/>
          </a:p>
          <a:p>
            <a:pPr lvl="1"/>
            <a:r>
              <a:rPr lang="nb-NO" sz="1200" dirty="0"/>
              <a:t>Golden AS</a:t>
            </a:r>
          </a:p>
          <a:p>
            <a:pPr lvl="1"/>
            <a:r>
              <a:rPr lang="nb-NO" sz="1200" dirty="0" err="1"/>
              <a:t>Sørliveien</a:t>
            </a:r>
            <a:r>
              <a:rPr lang="nb-NO" sz="1200" dirty="0"/>
              <a:t> 84</a:t>
            </a:r>
          </a:p>
          <a:p>
            <a:pPr lvl="1"/>
            <a:r>
              <a:rPr lang="nb-NO" sz="1200" dirty="0"/>
              <a:t>1788 Halden</a:t>
            </a:r>
          </a:p>
          <a:p>
            <a:pPr lvl="1"/>
            <a:endParaRPr lang="nb-NO" sz="1200" dirty="0"/>
          </a:p>
          <a:p>
            <a:pPr lvl="1"/>
            <a:r>
              <a:rPr lang="nb-NO" sz="1200" dirty="0"/>
              <a:t>NO 989 529 315 MVA</a:t>
            </a:r>
          </a:p>
          <a:p>
            <a:pPr lvl="1"/>
            <a:endParaRPr lang="nb-NO" sz="1200" dirty="0"/>
          </a:p>
          <a:p>
            <a:pPr lvl="1"/>
            <a:r>
              <a:rPr lang="nb-NO" sz="1200" dirty="0"/>
              <a:t>(+47) 48 100 900</a:t>
            </a:r>
          </a:p>
          <a:p>
            <a:pPr lvl="1"/>
            <a:endParaRPr lang="nb-NO" sz="1200" dirty="0"/>
          </a:p>
          <a:p>
            <a:pPr lvl="1"/>
            <a:r>
              <a:rPr lang="nb-NO" sz="1200" dirty="0"/>
              <a:t>post@golden.as</a:t>
            </a:r>
          </a:p>
          <a:p>
            <a:pPr lvl="1"/>
            <a:endParaRPr lang="nb-NO" dirty="0"/>
          </a:p>
          <a:p>
            <a:pPr lvl="1"/>
            <a:endParaRPr lang="nb-NO" dirty="0"/>
          </a:p>
        </p:txBody>
      </p:sp>
      <p:pic>
        <p:nvPicPr>
          <p:cNvPr id="6" name="Bilde 5"/>
          <p:cNvPicPr>
            <a:picLocks noChangeAspect="1"/>
          </p:cNvPicPr>
          <p:nvPr/>
        </p:nvPicPr>
        <p:blipFill>
          <a:blip r:embed="rId2"/>
          <a:stretch>
            <a:fillRect/>
          </a:stretch>
        </p:blipFill>
        <p:spPr>
          <a:xfrm>
            <a:off x="5063218" y="3343275"/>
            <a:ext cx="4286250" cy="857250"/>
          </a:xfrm>
          <a:prstGeom prst="rect">
            <a:avLst/>
          </a:prstGeom>
        </p:spPr>
      </p:pic>
    </p:spTree>
    <p:extLst>
      <p:ext uri="{BB962C8B-B14F-4D97-AF65-F5344CB8AC3E}">
        <p14:creationId xmlns:p14="http://schemas.microsoft.com/office/powerpoint/2010/main" val="3551698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3">
            <a:extLst>
              <a:ext uri="{FF2B5EF4-FFF2-40B4-BE49-F238E27FC236}">
                <a16:creationId xmlns:a16="http://schemas.microsoft.com/office/drawing/2014/main" id="{0B16CD37-E5D7-6144-A6CE-FC56765EEBD1}"/>
              </a:ext>
            </a:extLst>
          </p:cNvPr>
          <p:cNvSpPr>
            <a:spLocks noGrp="1"/>
          </p:cNvSpPr>
          <p:nvPr>
            <p:ph type="title"/>
          </p:nvPr>
        </p:nvSpPr>
        <p:spPr/>
        <p:txBody>
          <a:bodyPr>
            <a:normAutofit/>
          </a:bodyPr>
          <a:lstStyle/>
          <a:p>
            <a:r>
              <a:rPr lang="nb-NO" dirty="0"/>
              <a:t>Oslo Veggdyrkontroll AS</a:t>
            </a:r>
          </a:p>
        </p:txBody>
      </p:sp>
      <p:sp>
        <p:nvSpPr>
          <p:cNvPr id="5" name="Plassholder for innhold 4">
            <a:extLst>
              <a:ext uri="{FF2B5EF4-FFF2-40B4-BE49-F238E27FC236}">
                <a16:creationId xmlns:a16="http://schemas.microsoft.com/office/drawing/2014/main" id="{128A0238-64EE-3842-B29F-73310F552A0C}"/>
              </a:ext>
            </a:extLst>
          </p:cNvPr>
          <p:cNvSpPr>
            <a:spLocks noGrp="1"/>
          </p:cNvSpPr>
          <p:nvPr>
            <p:ph idx="1"/>
          </p:nvPr>
        </p:nvSpPr>
        <p:spPr/>
        <p:txBody>
          <a:bodyPr>
            <a:normAutofit/>
          </a:bodyPr>
          <a:lstStyle/>
          <a:p>
            <a:pPr marL="0" indent="0">
              <a:buNone/>
            </a:pPr>
            <a:r>
              <a:rPr lang="nb-NO" sz="1800" b="0" i="0" u="none" strike="noStrike" dirty="0">
                <a:solidFill>
                  <a:srgbClr val="000000"/>
                </a:solidFill>
                <a:effectLst/>
                <a:latin typeface="Calibri" panose="020F0502020204030204" pitchFamily="34" charset="0"/>
              </a:rPr>
              <a:t>Oslo Veggdyrkontroll AS</a:t>
            </a:r>
          </a:p>
          <a:p>
            <a:pPr marL="0" indent="0">
              <a:buNone/>
            </a:pPr>
            <a:r>
              <a:rPr lang="nb-NO" sz="1800" b="0" i="0" u="none" strike="noStrike" dirty="0">
                <a:solidFill>
                  <a:srgbClr val="000000"/>
                </a:solidFill>
                <a:effectLst/>
                <a:latin typeface="Calibri" panose="020F0502020204030204" pitchFamily="34" charset="0"/>
              </a:rPr>
              <a:t>Konows gate 5b, 0192 Oslo</a:t>
            </a:r>
          </a:p>
          <a:p>
            <a:pPr marL="0" indent="0">
              <a:buNone/>
            </a:pPr>
            <a:r>
              <a:rPr lang="nb-NO" sz="1800" b="0" i="0" u="none" strike="noStrike" dirty="0">
                <a:solidFill>
                  <a:srgbClr val="000000"/>
                </a:solidFill>
                <a:effectLst/>
                <a:latin typeface="Calibri" panose="020F0502020204030204" pitchFamily="34" charset="0"/>
              </a:rPr>
              <a:t>Vidar Andreassen</a:t>
            </a:r>
          </a:p>
          <a:p>
            <a:pPr marL="0" indent="0">
              <a:buNone/>
            </a:pPr>
            <a:r>
              <a:rPr lang="nb-NO" sz="1800" b="0" dirty="0">
                <a:solidFill>
                  <a:srgbClr val="000000"/>
                </a:solidFill>
                <a:latin typeface="Calibri" panose="020F0502020204030204" pitchFamily="34" charset="0"/>
              </a:rPr>
              <a:t>Mobil: 92834923</a:t>
            </a:r>
          </a:p>
          <a:p>
            <a:pPr marL="0" indent="0">
              <a:buNone/>
            </a:pPr>
            <a:r>
              <a:rPr lang="nb-NO" sz="1800" b="0" dirty="0">
                <a:solidFill>
                  <a:srgbClr val="000000"/>
                </a:solidFill>
                <a:latin typeface="Calibri" panose="020F0502020204030204" pitchFamily="34" charset="0"/>
              </a:rPr>
              <a:t>Nettsted: </a:t>
            </a:r>
            <a:r>
              <a:rPr lang="nb-NO" sz="1800" b="0" dirty="0">
                <a:solidFill>
                  <a:srgbClr val="000000"/>
                </a:solidFill>
                <a:latin typeface="Calibri" panose="020F0502020204030204" pitchFamily="34" charset="0"/>
                <a:hlinkClick r:id="rId2"/>
              </a:rPr>
              <a:t>www.ovk.no</a:t>
            </a:r>
            <a:endParaRPr lang="nb-NO" sz="1800" b="0" dirty="0">
              <a:solidFill>
                <a:srgbClr val="000000"/>
              </a:solidFill>
              <a:latin typeface="Calibri" panose="020F0502020204030204" pitchFamily="34" charset="0"/>
            </a:endParaRPr>
          </a:p>
          <a:p>
            <a:pPr marL="0" indent="0">
              <a:buNone/>
            </a:pPr>
            <a:r>
              <a:rPr lang="nb-NO" sz="1800" b="0" dirty="0">
                <a:solidFill>
                  <a:srgbClr val="000000"/>
                </a:solidFill>
                <a:latin typeface="Calibri" panose="020F0502020204030204" pitchFamily="34" charset="0"/>
              </a:rPr>
              <a:t>E-post: </a:t>
            </a:r>
            <a:r>
              <a:rPr lang="nb-NO" sz="1800" b="0" dirty="0">
                <a:solidFill>
                  <a:srgbClr val="000000"/>
                </a:solidFill>
                <a:latin typeface="Calibri" panose="020F0502020204030204" pitchFamily="34" charset="0"/>
                <a:hlinkClick r:id="rId3"/>
              </a:rPr>
              <a:t>vidar@ovk.no</a:t>
            </a:r>
            <a:endParaRPr lang="nb-NO" sz="1800" b="0" dirty="0">
              <a:solidFill>
                <a:srgbClr val="000000"/>
              </a:solidFill>
              <a:latin typeface="Calibri" panose="020F0502020204030204" pitchFamily="34" charset="0"/>
            </a:endParaRPr>
          </a:p>
          <a:p>
            <a:pPr marL="0" indent="0">
              <a:buNone/>
            </a:pPr>
            <a:endParaRPr lang="nb-NO" sz="1800" b="0" u="sng" dirty="0">
              <a:solidFill>
                <a:srgbClr val="0563C1"/>
              </a:solidFill>
              <a:latin typeface="Calibri" panose="020F0502020204030204" pitchFamily="34" charset="0"/>
            </a:endParaRPr>
          </a:p>
          <a:p>
            <a:pPr marL="0" indent="0">
              <a:buNone/>
            </a:pPr>
            <a:r>
              <a:rPr lang="nb-NO" sz="1800" b="0" dirty="0">
                <a:solidFill>
                  <a:srgbClr val="000000"/>
                </a:solidFill>
                <a:latin typeface="Calibri" panose="020F0502020204030204" pitchFamily="34" charset="0"/>
              </a:rPr>
              <a:t>Tjenester: </a:t>
            </a:r>
          </a:p>
          <a:p>
            <a:r>
              <a:rPr lang="nb-NO" sz="1800" b="0" dirty="0">
                <a:solidFill>
                  <a:srgbClr val="000000"/>
                </a:solidFill>
                <a:latin typeface="Calibri" panose="020F0502020204030204" pitchFamily="34" charset="0"/>
              </a:rPr>
              <a:t>Bekjempelse av skadedyr – Serviceavtaler – Inspeksjoner - Håndverkstjenester</a:t>
            </a:r>
            <a:endParaRPr lang="nb-NO" sz="1800" b="0" i="0" u="none" strike="noStrike" dirty="0">
              <a:solidFill>
                <a:srgbClr val="000000"/>
              </a:solidFill>
              <a:effectLst/>
              <a:latin typeface="Calibri" panose="020F0502020204030204" pitchFamily="34" charset="0"/>
            </a:endParaRPr>
          </a:p>
          <a:p>
            <a:pPr marL="0" indent="0">
              <a:buNone/>
            </a:pPr>
            <a:endParaRPr lang="nb-NO" sz="1800" b="0" dirty="0">
              <a:solidFill>
                <a:srgbClr val="000000"/>
              </a:solidFill>
              <a:latin typeface="Calibri" panose="020F0502020204030204" pitchFamily="34" charset="0"/>
            </a:endParaRPr>
          </a:p>
          <a:p>
            <a:pPr marL="0" indent="0">
              <a:buNone/>
            </a:pPr>
            <a:endParaRPr lang="nb-NO" sz="1800" b="0" strike="noStrike" dirty="0">
              <a:solidFill>
                <a:srgbClr val="0563C1"/>
              </a:solidFill>
              <a:effectLst/>
              <a:latin typeface="Calibri" panose="020F0502020204030204" pitchFamily="34" charset="0"/>
              <a:hlinkClick r:id="rId4"/>
            </a:endParaRPr>
          </a:p>
        </p:txBody>
      </p:sp>
      <p:pic>
        <p:nvPicPr>
          <p:cNvPr id="2050" name="Picture 2">
            <a:extLst>
              <a:ext uri="{FF2B5EF4-FFF2-40B4-BE49-F238E27FC236}">
                <a16:creationId xmlns:a16="http://schemas.microsoft.com/office/drawing/2014/main" id="{C2B19A9A-F848-5843-AA13-4ADEF9D9CAD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3419" y="2019369"/>
            <a:ext cx="2959100" cy="1612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532367"/>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efbo_mal_powerpoint" id="{ACEA56D2-C7EA-914E-8CB7-490B06584E15}" vid="{CE9C81C3-48DB-1045-B674-1FD9DD3F487D}"/>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443</TotalTime>
  <Words>691</Words>
  <Application>Microsoft Office PowerPoint</Application>
  <PresentationFormat>Widescreen</PresentationFormat>
  <Paragraphs>172</Paragraphs>
  <Slides>24</Slides>
  <Notes>12</Notes>
  <HiddenSlides>0</HiddenSlides>
  <MMClips>0</MMClips>
  <ScaleCrop>false</ScaleCrop>
  <HeadingPairs>
    <vt:vector size="6" baseType="variant">
      <vt:variant>
        <vt:lpstr>Brukte skrifter</vt:lpstr>
      </vt:variant>
      <vt:variant>
        <vt:i4>7</vt:i4>
      </vt:variant>
      <vt:variant>
        <vt:lpstr>Tema</vt:lpstr>
      </vt:variant>
      <vt:variant>
        <vt:i4>1</vt:i4>
      </vt:variant>
      <vt:variant>
        <vt:lpstr>Lysbildetitler</vt:lpstr>
      </vt:variant>
      <vt:variant>
        <vt:i4>24</vt:i4>
      </vt:variant>
    </vt:vector>
  </HeadingPairs>
  <TitlesOfParts>
    <vt:vector size="32" baseType="lpstr">
      <vt:lpstr>Arial</vt:lpstr>
      <vt:lpstr>Calibri</vt:lpstr>
      <vt:lpstr>Calibri Light</vt:lpstr>
      <vt:lpstr>Cambria</vt:lpstr>
      <vt:lpstr>roboto</vt:lpstr>
      <vt:lpstr>Symbol</vt:lpstr>
      <vt:lpstr>Verdana</vt:lpstr>
      <vt:lpstr>Office-tema</vt:lpstr>
      <vt:lpstr>Avtaler &amp; felles innkjøp</vt:lpstr>
      <vt:lpstr>Drivstoff</vt:lpstr>
      <vt:lpstr>Fyringsolje og bulk</vt:lpstr>
      <vt:lpstr>Kjørebok</vt:lpstr>
      <vt:lpstr>Brannutstyr</vt:lpstr>
      <vt:lpstr>Ren Dunk AS</vt:lpstr>
      <vt:lpstr>Aktiv Ventilasjonsrens AS</vt:lpstr>
      <vt:lpstr>Lamper, lyskilder, LED</vt:lpstr>
      <vt:lpstr>Oslo Veggdyrkontroll AS</vt:lpstr>
      <vt:lpstr>Kjemikalier</vt:lpstr>
      <vt:lpstr>Arbeidsklær</vt:lpstr>
      <vt:lpstr>Kontor og utstyr</vt:lpstr>
      <vt:lpstr>Forsikringsavtale</vt:lpstr>
      <vt:lpstr>Kontorrekvisita</vt:lpstr>
      <vt:lpstr>Montèr</vt:lpstr>
      <vt:lpstr>Maxbo – NB prisene våre er bedre hos Montèr</vt:lpstr>
      <vt:lpstr>Bilavtale</vt:lpstr>
      <vt:lpstr>Bankavtale </vt:lpstr>
      <vt:lpstr>Innskuddspensjon</vt:lpstr>
      <vt:lpstr>Leasing - bil og utstyr</vt:lpstr>
      <vt:lpstr>Norva 24 – gir oss rabatt -30%</vt:lpstr>
      <vt:lpstr>Prosero </vt:lpstr>
      <vt:lpstr>Postkassestativ</vt:lpstr>
      <vt:lpstr>Juletrær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Avtaler felles innkjøp</dc:title>
  <dc:creator>Tommy Fredriksen</dc:creator>
  <cp:lastModifiedBy>Tommy Fredriksen</cp:lastModifiedBy>
  <cp:revision>13</cp:revision>
  <dcterms:created xsi:type="dcterms:W3CDTF">2020-11-13T07:44:40Z</dcterms:created>
  <dcterms:modified xsi:type="dcterms:W3CDTF">2020-11-17T11:30:14Z</dcterms:modified>
</cp:coreProperties>
</file>